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39" autoAdjust="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7B90218-97F6-4C25-B05B-C12AB2988C6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203200" y="965200"/>
            <a:ext cx="3175" cy="8096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0248" name="Rectangle 8"/>
          <p:cNvSpPr>
            <a:spLocks noChangeArrowheads="1"/>
          </p:cNvSpPr>
          <p:nvPr/>
        </p:nvSpPr>
        <p:spPr bwMode="auto">
          <a:xfrm>
            <a:off x="206375" y="1809750"/>
            <a:ext cx="58738" cy="3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0249" name="Rectangle 9"/>
          <p:cNvSpPr>
            <a:spLocks noChangeArrowheads="1"/>
          </p:cNvSpPr>
          <p:nvPr/>
        </p:nvSpPr>
        <p:spPr bwMode="auto">
          <a:xfrm>
            <a:off x="127000" y="5270500"/>
            <a:ext cx="3175" cy="5873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10250" name="Picture 10" descr="BORCV60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0"/>
            <a:ext cx="449263" cy="6858000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78548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4981BF-18D1-4523-A542-E805C0BA753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25451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37FBC4-86EE-4562-9DE3-E9999427C2E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095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B2E99D-901A-4996-BDB4-46030F8C9DB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59172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2CD4F5-0340-4A2F-AF22-7746F8179B3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0614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25BDA9-3FCF-474F-9230-09CEC410460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942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5548AC-B85F-4D8E-9F2E-54B50283DAC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22103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AC7F68-B899-4683-A361-46584C8C0C9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89033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258BB4-4BC9-4D21-91D5-257F9E23BF3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62658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C76266-6954-4949-8B51-FFCDEE283AC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4881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EE50A0-0158-4BB1-BB03-58F4D720638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60560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3B284E2-7410-4505-A94B-5152042C85E3}" type="slidenum">
              <a:rPr lang="en-US" altLang="en-US">
                <a:solidFill>
                  <a:srgbClr val="000000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9223" name="Picture 7" descr="BORCV606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4400" y="0"/>
            <a:ext cx="449263" cy="6858000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 descr="A_DBC064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09"/>
          <a:stretch>
            <a:fillRect/>
          </a:stretch>
        </p:blipFill>
        <p:spPr bwMode="auto">
          <a:xfrm>
            <a:off x="0" y="0"/>
            <a:ext cx="2971800" cy="995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8029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lencoe.com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612775"/>
            <a:ext cx="8991600" cy="758825"/>
          </a:xfrm>
        </p:spPr>
        <p:txBody>
          <a:bodyPr/>
          <a:lstStyle/>
          <a:p>
            <a:pPr algn="l"/>
            <a:r>
              <a:rPr lang="en-US" altLang="en-US" sz="3600" dirty="0" smtClean="0">
                <a:solidFill>
                  <a:srgbClr val="92D050"/>
                </a:solidFill>
              </a:rPr>
              <a:t>Me </a:t>
            </a:r>
            <a:r>
              <a:rPr lang="en-US" altLang="en-US" sz="3600" dirty="0" err="1" smtClean="0">
                <a:solidFill>
                  <a:srgbClr val="92D050"/>
                </a:solidFill>
              </a:rPr>
              <a:t>llamo</a:t>
            </a:r>
            <a:r>
              <a:rPr lang="en-US" altLang="en-US" sz="3600" dirty="0" smtClean="0">
                <a:solidFill>
                  <a:srgbClr val="92D050"/>
                </a:solidFill>
              </a:rPr>
              <a:t> _________		 </a:t>
            </a:r>
            <a:r>
              <a:rPr lang="en-US" altLang="en-US" sz="3600" dirty="0" err="1" smtClean="0">
                <a:solidFill>
                  <a:srgbClr val="92D050"/>
                </a:solidFill>
              </a:rPr>
              <a:t>Clase</a:t>
            </a:r>
            <a:r>
              <a:rPr lang="en-US" altLang="en-US" sz="3600" dirty="0" smtClean="0">
                <a:solidFill>
                  <a:srgbClr val="92D050"/>
                </a:solidFill>
              </a:rPr>
              <a:t> 701</a:t>
            </a:r>
            <a:br>
              <a:rPr lang="en-US" altLang="en-US" sz="3600" dirty="0" smtClean="0">
                <a:solidFill>
                  <a:srgbClr val="92D050"/>
                </a:solidFill>
              </a:rPr>
            </a:br>
            <a:r>
              <a:rPr lang="en-US" altLang="en-US" sz="3600" dirty="0" smtClean="0">
                <a:solidFill>
                  <a:srgbClr val="92D050"/>
                </a:solidFill>
              </a:rPr>
              <a:t>La </a:t>
            </a:r>
            <a:r>
              <a:rPr lang="en-US" altLang="en-US" sz="3600" dirty="0" err="1" smtClean="0">
                <a:solidFill>
                  <a:srgbClr val="92D050"/>
                </a:solidFill>
              </a:rPr>
              <a:t>fecha</a:t>
            </a:r>
            <a:r>
              <a:rPr lang="en-US" altLang="en-US" sz="3600" dirty="0" smtClean="0">
                <a:solidFill>
                  <a:srgbClr val="92D050"/>
                </a:solidFill>
              </a:rPr>
              <a:t> </a:t>
            </a:r>
            <a:r>
              <a:rPr lang="en-US" altLang="en-US" sz="3600" dirty="0" err="1" smtClean="0">
                <a:solidFill>
                  <a:srgbClr val="92D050"/>
                </a:solidFill>
              </a:rPr>
              <a:t>es</a:t>
            </a:r>
            <a:r>
              <a:rPr lang="en-US" altLang="en-US" sz="3600" dirty="0" smtClean="0">
                <a:solidFill>
                  <a:srgbClr val="92D050"/>
                </a:solidFill>
              </a:rPr>
              <a:t> el 17 de </a:t>
            </a:r>
            <a:r>
              <a:rPr lang="en-US" altLang="en-US" sz="3600" dirty="0" err="1" smtClean="0">
                <a:solidFill>
                  <a:srgbClr val="92D050"/>
                </a:solidFill>
              </a:rPr>
              <a:t>diciembre</a:t>
            </a:r>
            <a:r>
              <a:rPr lang="en-US" altLang="en-US" sz="3600" dirty="0" smtClean="0">
                <a:solidFill>
                  <a:srgbClr val="92D050"/>
                </a:solidFill>
              </a:rPr>
              <a:t> del 2013</a:t>
            </a:r>
            <a:endParaRPr lang="en-US" altLang="en-US" sz="3600" dirty="0">
              <a:solidFill>
                <a:srgbClr val="92D050"/>
              </a:solidFill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76400"/>
            <a:ext cx="8458200" cy="5181600"/>
          </a:xfrm>
        </p:spPr>
        <p:txBody>
          <a:bodyPr/>
          <a:lstStyle/>
          <a:p>
            <a:pPr marL="0" indent="0">
              <a:buNone/>
              <a:tabLst>
                <a:tab pos="63500" algn="l"/>
                <a:tab pos="114300" algn="l"/>
              </a:tabLst>
            </a:pPr>
            <a:r>
              <a:rPr lang="es-ES_tradnl" altLang="en-US" sz="2800" b="1" dirty="0" err="1" smtClean="0">
                <a:solidFill>
                  <a:srgbClr val="FF0000"/>
                </a:solidFill>
              </a:rPr>
              <a:t>Proposito</a:t>
            </a:r>
            <a:r>
              <a:rPr lang="es-ES_tradnl" altLang="en-US" sz="2800" b="1" dirty="0" smtClean="0">
                <a:solidFill>
                  <a:srgbClr val="FF0000"/>
                </a:solidFill>
              </a:rPr>
              <a:t> # 34: </a:t>
            </a:r>
            <a:r>
              <a:rPr lang="es-ES_tradnl" altLang="en-US" sz="2800" dirty="0" smtClean="0"/>
              <a:t>¿Quién prepara la comida en tu casa?</a:t>
            </a:r>
          </a:p>
          <a:p>
            <a:pPr marL="0" indent="0">
              <a:buNone/>
              <a:tabLst>
                <a:tab pos="63500" algn="l"/>
                <a:tab pos="114300" algn="l"/>
              </a:tabLst>
            </a:pPr>
            <a:r>
              <a:rPr lang="es-ES_tradnl" altLang="en-US" sz="2800" b="1" dirty="0" smtClean="0">
                <a:solidFill>
                  <a:srgbClr val="FF0000"/>
                </a:solidFill>
              </a:rPr>
              <a:t>Actividad Inicial:</a:t>
            </a:r>
          </a:p>
          <a:p>
            <a:pPr marL="552450" indent="-552450">
              <a:tabLst>
                <a:tab pos="63500" algn="l"/>
                <a:tab pos="114300" algn="l"/>
              </a:tabLst>
            </a:pPr>
            <a:r>
              <a:rPr lang="es-ES_tradnl" altLang="en-US" sz="2800" dirty="0" smtClean="0"/>
              <a:t>Use </a:t>
            </a:r>
            <a:r>
              <a:rPr lang="es-ES_tradnl" altLang="en-US" sz="2800" dirty="0" err="1"/>
              <a:t>these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adjectives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with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the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verb</a:t>
            </a:r>
            <a:r>
              <a:rPr lang="es-ES_tradnl" altLang="en-US" sz="2800" dirty="0"/>
              <a:t> SER to describe 5 of </a:t>
            </a:r>
            <a:r>
              <a:rPr lang="es-ES_tradnl" altLang="en-US" sz="2800" dirty="0" err="1"/>
              <a:t>your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classes</a:t>
            </a:r>
            <a:r>
              <a:rPr lang="es-ES_tradnl" altLang="en-US" sz="2800" dirty="0"/>
              <a:t>:</a:t>
            </a:r>
          </a:p>
          <a:p>
            <a:pPr marL="590550" lvl="1" indent="-476250">
              <a:buFont typeface="Wingdings" pitchFamily="2" charset="2"/>
              <a:buAutoNum type="arabicPeriod"/>
              <a:tabLst>
                <a:tab pos="63500" algn="l"/>
                <a:tab pos="114300" algn="l"/>
              </a:tabLst>
            </a:pPr>
            <a:r>
              <a:rPr lang="es-ES_tradnl" altLang="en-US" dirty="0"/>
              <a:t>Fácil</a:t>
            </a:r>
          </a:p>
          <a:p>
            <a:pPr marL="590550" lvl="1" indent="-476250">
              <a:buFont typeface="Wingdings" pitchFamily="2" charset="2"/>
              <a:buAutoNum type="arabicPeriod"/>
              <a:tabLst>
                <a:tab pos="63500" algn="l"/>
                <a:tab pos="114300" algn="l"/>
              </a:tabLst>
            </a:pPr>
            <a:r>
              <a:rPr lang="es-ES_tradnl" altLang="en-US" dirty="0"/>
              <a:t>Difícil</a:t>
            </a:r>
          </a:p>
          <a:p>
            <a:pPr marL="590550" lvl="1" indent="-476250">
              <a:buFont typeface="Wingdings" pitchFamily="2" charset="2"/>
              <a:buAutoNum type="arabicPeriod"/>
              <a:tabLst>
                <a:tab pos="63500" algn="l"/>
                <a:tab pos="114300" algn="l"/>
              </a:tabLst>
            </a:pPr>
            <a:r>
              <a:rPr lang="es-ES_tradnl" altLang="en-US" dirty="0"/>
              <a:t>Aburrido</a:t>
            </a:r>
          </a:p>
          <a:p>
            <a:pPr marL="590550" lvl="1" indent="-476250">
              <a:buFont typeface="Wingdings" pitchFamily="2" charset="2"/>
              <a:buAutoNum type="arabicPeriod"/>
              <a:tabLst>
                <a:tab pos="63500" algn="l"/>
                <a:tab pos="114300" algn="l"/>
              </a:tabLst>
            </a:pPr>
            <a:r>
              <a:rPr lang="es-ES_tradnl" altLang="en-US" dirty="0"/>
              <a:t>Divertido</a:t>
            </a:r>
          </a:p>
          <a:p>
            <a:pPr marL="590550" lvl="1" indent="-476250">
              <a:buFont typeface="Wingdings" pitchFamily="2" charset="2"/>
              <a:buAutoNum type="arabicPeriod"/>
              <a:tabLst>
                <a:tab pos="63500" algn="l"/>
                <a:tab pos="114300" algn="l"/>
              </a:tabLst>
            </a:pPr>
            <a:r>
              <a:rPr lang="es-ES_tradnl" altLang="en-US" dirty="0" smtClean="0"/>
              <a:t>Interesante</a:t>
            </a:r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3291324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76200" y="685800"/>
            <a:ext cx="5791200" cy="5029200"/>
          </a:xfrm>
        </p:spPr>
        <p:txBody>
          <a:bodyPr/>
          <a:lstStyle/>
          <a:p>
            <a:pPr marL="571500" indent="-571500"/>
            <a:r>
              <a:rPr lang="es-ES_tradnl" altLang="en-US" dirty="0" smtClean="0"/>
              <a:t>Copia y responde según la foto</a:t>
            </a:r>
          </a:p>
          <a:p>
            <a:pPr marL="839788" lvl="1" indent="-495300">
              <a:buFont typeface="Wingdings" pitchFamily="2" charset="2"/>
              <a:buAutoNum type="arabicPeriod"/>
            </a:pPr>
            <a:r>
              <a:rPr lang="es-ES_tradnl" altLang="en-US" dirty="0" smtClean="0"/>
              <a:t>¿Está en clase la profesora?</a:t>
            </a:r>
          </a:p>
          <a:p>
            <a:pPr marL="839788" lvl="1" indent="-495300">
              <a:buFont typeface="Wingdings" pitchFamily="2" charset="2"/>
              <a:buAutoNum type="arabicPeriod"/>
            </a:pPr>
            <a:r>
              <a:rPr lang="es-ES_tradnl" altLang="en-US" dirty="0" smtClean="0"/>
              <a:t>¿</a:t>
            </a:r>
            <a:r>
              <a:rPr lang="es-ES_tradnl" altLang="en-US" dirty="0"/>
              <a:t>Miran los alumnos a la profesora?</a:t>
            </a:r>
          </a:p>
          <a:p>
            <a:pPr marL="839788" lvl="1" indent="-495300">
              <a:buFont typeface="Wingdings" pitchFamily="2" charset="2"/>
              <a:buAutoNum type="arabicPeriod"/>
            </a:pPr>
            <a:r>
              <a:rPr lang="es-ES_tradnl" altLang="en-US" dirty="0"/>
              <a:t>¿Prestan atención los alumnos?</a:t>
            </a:r>
          </a:p>
          <a:p>
            <a:pPr marL="839788" lvl="1" indent="-495300">
              <a:buFont typeface="Wingdings" pitchFamily="2" charset="2"/>
              <a:buAutoNum type="arabicPeriod"/>
            </a:pPr>
            <a:r>
              <a:rPr lang="es-ES_tradnl" altLang="en-US" dirty="0"/>
              <a:t>¿Da la profesora un </a:t>
            </a:r>
            <a:r>
              <a:rPr lang="es-ES_tradnl" altLang="en-US" dirty="0" smtClean="0"/>
              <a:t>examen hoy?</a:t>
            </a:r>
            <a:endParaRPr lang="es-ES_tradnl" altLang="en-US" dirty="0"/>
          </a:p>
          <a:p>
            <a:pPr marL="839788" lvl="1" indent="-495300">
              <a:buFont typeface="Wingdings" pitchFamily="2" charset="2"/>
              <a:buAutoNum type="arabicPeriod"/>
            </a:pPr>
            <a:r>
              <a:rPr lang="es-ES_tradnl" altLang="en-US" dirty="0"/>
              <a:t>¿Levanta una muchacha la mano?</a:t>
            </a:r>
          </a:p>
          <a:p>
            <a:pPr marL="839788" lvl="1" indent="-495300">
              <a:buFont typeface="Wingdings" pitchFamily="2" charset="2"/>
              <a:buAutoNum type="arabicPeriod"/>
            </a:pPr>
            <a:r>
              <a:rPr lang="es-ES_tradnl" altLang="en-US" dirty="0"/>
              <a:t>¿Llevan los alumnos uniforme a la escuela?</a:t>
            </a:r>
          </a:p>
        </p:txBody>
      </p:sp>
      <p:pic>
        <p:nvPicPr>
          <p:cNvPr id="8202" name="Picture 10" descr="C:\Users\Faculty\AppData\Local\Temp\20131017_09202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279400"/>
            <a:ext cx="3571876" cy="635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2267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304800"/>
            <a:ext cx="8229600" cy="6324600"/>
          </a:xfrm>
        </p:spPr>
        <p:txBody>
          <a:bodyPr/>
          <a:lstStyle/>
          <a:p>
            <a:pPr marL="571500" indent="-571500">
              <a:lnSpc>
                <a:spcPct val="200000"/>
              </a:lnSpc>
            </a:pPr>
            <a:r>
              <a:rPr lang="es-ES_tradnl" altLang="en-US" dirty="0" smtClean="0"/>
              <a:t>Copia y responde según la foto</a:t>
            </a:r>
          </a:p>
          <a:p>
            <a:pPr marL="839788" lvl="1" indent="-495300">
              <a:lnSpc>
                <a:spcPct val="200000"/>
              </a:lnSpc>
              <a:buFont typeface="Wingdings" pitchFamily="2" charset="2"/>
              <a:buAutoNum type="arabicPeriod"/>
            </a:pPr>
            <a:r>
              <a:rPr lang="es-ES_tradnl" altLang="en-US" dirty="0" smtClean="0"/>
              <a:t>¿Está en clase la profesora?</a:t>
            </a:r>
          </a:p>
          <a:p>
            <a:pPr marL="839788" lvl="1" indent="-495300">
              <a:lnSpc>
                <a:spcPct val="200000"/>
              </a:lnSpc>
              <a:buFont typeface="Wingdings" pitchFamily="2" charset="2"/>
              <a:buAutoNum type="arabicPeriod"/>
            </a:pPr>
            <a:r>
              <a:rPr lang="es-ES_tradnl" altLang="en-US" dirty="0" smtClean="0"/>
              <a:t>¿</a:t>
            </a:r>
            <a:r>
              <a:rPr lang="es-ES_tradnl" altLang="en-US" dirty="0"/>
              <a:t>Miran los alumnos a la profesora?</a:t>
            </a:r>
          </a:p>
          <a:p>
            <a:pPr marL="839788" lvl="1" indent="-495300">
              <a:lnSpc>
                <a:spcPct val="200000"/>
              </a:lnSpc>
              <a:buFont typeface="Wingdings" pitchFamily="2" charset="2"/>
              <a:buAutoNum type="arabicPeriod"/>
            </a:pPr>
            <a:r>
              <a:rPr lang="es-ES_tradnl" altLang="en-US" dirty="0"/>
              <a:t>¿Prestan atención los alumnos?</a:t>
            </a:r>
          </a:p>
          <a:p>
            <a:pPr marL="839788" lvl="1" indent="-495300">
              <a:lnSpc>
                <a:spcPct val="200000"/>
              </a:lnSpc>
              <a:buFont typeface="Wingdings" pitchFamily="2" charset="2"/>
              <a:buAutoNum type="arabicPeriod"/>
            </a:pPr>
            <a:r>
              <a:rPr lang="es-ES_tradnl" altLang="en-US" dirty="0"/>
              <a:t>¿Da la profesora un </a:t>
            </a:r>
            <a:r>
              <a:rPr lang="es-ES_tradnl" altLang="en-US" dirty="0" smtClean="0"/>
              <a:t>examen hoy?</a:t>
            </a:r>
            <a:endParaRPr lang="es-ES_tradnl" altLang="en-US" dirty="0"/>
          </a:p>
          <a:p>
            <a:pPr marL="839788" lvl="1" indent="-495300">
              <a:lnSpc>
                <a:spcPct val="200000"/>
              </a:lnSpc>
              <a:buFont typeface="Wingdings" pitchFamily="2" charset="2"/>
              <a:buAutoNum type="arabicPeriod"/>
            </a:pPr>
            <a:r>
              <a:rPr lang="es-ES_tradnl" altLang="en-US" dirty="0"/>
              <a:t>¿Levanta una muchacha la mano?</a:t>
            </a:r>
          </a:p>
          <a:p>
            <a:pPr marL="839788" lvl="1" indent="-495300">
              <a:lnSpc>
                <a:spcPct val="200000"/>
              </a:lnSpc>
              <a:buFont typeface="Wingdings" pitchFamily="2" charset="2"/>
              <a:buAutoNum type="arabicPeriod"/>
            </a:pPr>
            <a:r>
              <a:rPr lang="es-ES_tradnl" altLang="en-US" dirty="0"/>
              <a:t>¿Llevan los alumnos uniforme a la escuela?</a:t>
            </a: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990600" y="1981200"/>
            <a:ext cx="6096000" cy="4889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600" b="1" dirty="0">
                <a:solidFill>
                  <a:srgbClr val="0000FF"/>
                </a:solidFill>
                <a:latin typeface="Verdana" pitchFamily="34" charset="0"/>
                <a:cs typeface="Arial" charset="0"/>
              </a:rPr>
              <a:t>Si, la profesora está en la clase.</a:t>
            </a:r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685800" y="2863850"/>
            <a:ext cx="8458200" cy="4889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600" b="1" dirty="0">
                <a:solidFill>
                  <a:srgbClr val="0000FF"/>
                </a:solidFill>
                <a:latin typeface="Verdana" pitchFamily="34" charset="0"/>
                <a:cs typeface="Arial" charset="0"/>
              </a:rPr>
              <a:t>No, los alumnos no miran a la profesora.</a:t>
            </a:r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838200" y="3733800"/>
            <a:ext cx="7391400" cy="4889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600" b="1" dirty="0">
                <a:solidFill>
                  <a:srgbClr val="0000FF"/>
                </a:solidFill>
                <a:latin typeface="Verdana" pitchFamily="34" charset="0"/>
                <a:cs typeface="Arial" charset="0"/>
              </a:rPr>
              <a:t>Si, los alumnos prestan atención.</a:t>
            </a:r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838200" y="4648200"/>
            <a:ext cx="7467600" cy="4889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600" b="1" dirty="0">
                <a:solidFill>
                  <a:srgbClr val="0000FF"/>
                </a:solidFill>
                <a:latin typeface="Verdana" pitchFamily="34" charset="0"/>
                <a:cs typeface="Arial" charset="0"/>
              </a:rPr>
              <a:t>No, la profesora no da un examen.</a:t>
            </a:r>
          </a:p>
        </p:txBody>
      </p:sp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914400" y="5607050"/>
            <a:ext cx="8229600" cy="4889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600" b="1">
                <a:solidFill>
                  <a:srgbClr val="0000FF"/>
                </a:solidFill>
                <a:latin typeface="Verdana" pitchFamily="34" charset="0"/>
                <a:cs typeface="Arial" charset="0"/>
              </a:rPr>
              <a:t>No, una muchacha no levanta la mano.</a:t>
            </a:r>
          </a:p>
        </p:txBody>
      </p:sp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76200" y="6461125"/>
            <a:ext cx="9144000" cy="4730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500" b="1">
                <a:solidFill>
                  <a:srgbClr val="0000FF"/>
                </a:solidFill>
                <a:latin typeface="Verdana" pitchFamily="34" charset="0"/>
                <a:cs typeface="Arial" charset="0"/>
              </a:rPr>
              <a:t>No, los alumnos no llevan uniforme a la escuela.</a:t>
            </a:r>
          </a:p>
        </p:txBody>
      </p:sp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304800"/>
            <a:ext cx="8229600" cy="1066800"/>
          </a:xfrm>
        </p:spPr>
        <p:txBody>
          <a:bodyPr/>
          <a:lstStyle/>
          <a:p>
            <a:r>
              <a:rPr lang="en-US" altLang="en-US" dirty="0" err="1" smtClean="0">
                <a:solidFill>
                  <a:srgbClr val="FF0000"/>
                </a:solidFill>
              </a:rPr>
              <a:t>Respuestas</a:t>
            </a:r>
            <a:endParaRPr lang="en-US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8122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 animBg="1"/>
      <p:bldP spid="8197" grpId="0" animBg="1"/>
      <p:bldP spid="8198" grpId="0" animBg="1"/>
      <p:bldP spid="8199" grpId="0" animBg="1"/>
      <p:bldP spid="8200" grpId="0" animBg="1"/>
      <p:bldP spid="820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304800"/>
            <a:ext cx="5105400" cy="6324600"/>
          </a:xfrm>
        </p:spPr>
        <p:txBody>
          <a:bodyPr/>
          <a:lstStyle/>
          <a:p>
            <a:pPr marL="571500" indent="-571500"/>
            <a:r>
              <a:rPr lang="es-ES_tradnl" altLang="en-US" dirty="0" smtClean="0"/>
              <a:t>Copia y responde de acuerdo a la foto:</a:t>
            </a:r>
          </a:p>
          <a:p>
            <a:pPr marL="839788" lvl="1" indent="-495300">
              <a:buFont typeface="Wingdings" pitchFamily="2" charset="2"/>
              <a:buAutoNum type="arabicPeriod"/>
            </a:pPr>
            <a:r>
              <a:rPr lang="es-ES" altLang="en-US" dirty="0" smtClean="0"/>
              <a:t>¿Quiénes están en la sala de clase?</a:t>
            </a:r>
          </a:p>
          <a:p>
            <a:pPr marL="839788" lvl="1" indent="-495300">
              <a:buFont typeface="Wingdings" pitchFamily="2" charset="2"/>
              <a:buAutoNum type="arabicPeriod"/>
            </a:pPr>
            <a:r>
              <a:rPr lang="es-ES" altLang="en-US" dirty="0" smtClean="0"/>
              <a:t>¿Quién enseña ?</a:t>
            </a:r>
          </a:p>
          <a:p>
            <a:pPr marL="839788" lvl="1" indent="-495300">
              <a:buFont typeface="Wingdings" pitchFamily="2" charset="2"/>
              <a:buAutoNum type="arabicPeriod"/>
            </a:pPr>
            <a:r>
              <a:rPr lang="es-ES" altLang="en-US" dirty="0" smtClean="0"/>
              <a:t>¿Enseña geografía o matemáticas?</a:t>
            </a:r>
          </a:p>
          <a:p>
            <a:pPr marL="839788" lvl="1" indent="-495300">
              <a:buFont typeface="Wingdings" pitchFamily="2" charset="2"/>
              <a:buAutoNum type="arabicPeriod"/>
            </a:pPr>
            <a:r>
              <a:rPr lang="es-ES" altLang="en-US" dirty="0" smtClean="0"/>
              <a:t>¿Cuándo levanta la mano un alumno?</a:t>
            </a:r>
          </a:p>
          <a:p>
            <a:pPr marL="839788" lvl="1" indent="-495300">
              <a:buFont typeface="Wingdings" pitchFamily="2" charset="2"/>
              <a:buAutoNum type="arabicPeriod"/>
            </a:pPr>
            <a:r>
              <a:rPr lang="es-ES" altLang="en-US" dirty="0" smtClean="0"/>
              <a:t>¿Qué llevan los alumnos a la escuela?</a:t>
            </a:r>
          </a:p>
          <a:p>
            <a:pPr marL="839788" lvl="1" indent="-495300">
              <a:buFont typeface="Wingdings" pitchFamily="2" charset="2"/>
              <a:buAutoNum type="arabicPeriod"/>
            </a:pPr>
            <a:r>
              <a:rPr lang="es-ES" altLang="en-US" dirty="0" smtClean="0"/>
              <a:t>¿Qué llevan los alumnos en la mochila?</a:t>
            </a:r>
          </a:p>
        </p:txBody>
      </p:sp>
      <p:pic>
        <p:nvPicPr>
          <p:cNvPr id="16386" name="Picture 2" descr="C:\Users\Faculty\AppData\Local\Temp\2013-10-17 09.16.19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-180879"/>
            <a:ext cx="4259407" cy="7572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2654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066800"/>
          </a:xfrm>
        </p:spPr>
        <p:txBody>
          <a:bodyPr/>
          <a:lstStyle/>
          <a:p>
            <a:r>
              <a:rPr lang="en-US" altLang="en-US" dirty="0" err="1" smtClean="0">
                <a:solidFill>
                  <a:srgbClr val="FF0000"/>
                </a:solidFill>
              </a:rPr>
              <a:t>Respuestas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838200"/>
            <a:ext cx="8229600" cy="5791200"/>
          </a:xfrm>
        </p:spPr>
        <p:txBody>
          <a:bodyPr/>
          <a:lstStyle/>
          <a:p>
            <a:pPr marL="609600" indent="-609600">
              <a:buFont typeface="Wingdings" pitchFamily="2" charset="2"/>
              <a:buAutoNum type="arabicPeriod"/>
            </a:pPr>
            <a:endParaRPr lang="es-ES_tradnl" altLang="en-US" sz="2800" dirty="0" smtClean="0"/>
          </a:p>
          <a:p>
            <a:pPr marL="609600" indent="-609600">
              <a:buFont typeface="Wingdings" pitchFamily="2" charset="2"/>
              <a:buAutoNum type="arabicPeriod"/>
            </a:pPr>
            <a:r>
              <a:rPr lang="es-ES_tradnl" altLang="en-US" sz="2800" dirty="0" smtClean="0"/>
              <a:t>¿</a:t>
            </a:r>
            <a:r>
              <a:rPr lang="es-ES_tradnl" altLang="en-US" sz="2800" dirty="0"/>
              <a:t>Quiénes están en la sala de clase?</a:t>
            </a:r>
          </a:p>
          <a:p>
            <a:pPr marL="609600" indent="-609600">
              <a:buFont typeface="Wingdings" pitchFamily="2" charset="2"/>
              <a:buAutoNum type="arabicPeriod"/>
            </a:pPr>
            <a:endParaRPr lang="es-ES_tradnl" altLang="en-US" sz="2800" dirty="0"/>
          </a:p>
          <a:p>
            <a:pPr marL="609600" indent="-609600">
              <a:buFont typeface="Wingdings" pitchFamily="2" charset="2"/>
              <a:buAutoNum type="arabicPeriod"/>
            </a:pPr>
            <a:r>
              <a:rPr lang="es-ES_tradnl" altLang="en-US" sz="2800" dirty="0"/>
              <a:t>¿Quién enseña ?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s-ES_tradnl" altLang="en-US" sz="2800" dirty="0"/>
              <a:t>¿Enseña geografía o matemáticas?</a:t>
            </a:r>
          </a:p>
          <a:p>
            <a:pPr marL="609600" indent="-609600">
              <a:buFont typeface="Wingdings" pitchFamily="2" charset="2"/>
              <a:buAutoNum type="arabicPeriod"/>
            </a:pPr>
            <a:endParaRPr lang="es-ES_tradnl" altLang="en-US" sz="2800" dirty="0"/>
          </a:p>
          <a:p>
            <a:pPr marL="609600" indent="-609600">
              <a:buFont typeface="Wingdings" pitchFamily="2" charset="2"/>
              <a:buAutoNum type="arabicPeriod"/>
            </a:pPr>
            <a:r>
              <a:rPr lang="es-ES_tradnl" altLang="en-US" sz="2800" dirty="0"/>
              <a:t>¿Cuándo levanta la mano un alumno?</a:t>
            </a:r>
          </a:p>
          <a:p>
            <a:pPr marL="609600" indent="-609600">
              <a:buFont typeface="Wingdings" pitchFamily="2" charset="2"/>
              <a:buAutoNum type="arabicPeriod"/>
            </a:pPr>
            <a:endParaRPr lang="es-ES_tradnl" altLang="en-US" sz="2800" dirty="0"/>
          </a:p>
          <a:p>
            <a:pPr marL="609600" indent="-609600">
              <a:buFont typeface="Wingdings" pitchFamily="2" charset="2"/>
              <a:buAutoNum type="arabicPeriod"/>
            </a:pPr>
            <a:r>
              <a:rPr lang="es-ES_tradnl" altLang="en-US" sz="2800" dirty="0"/>
              <a:t>¿Qué llevan los alumnos a la escuela?</a:t>
            </a:r>
          </a:p>
          <a:p>
            <a:pPr marL="609600" indent="-609600">
              <a:buFont typeface="Wingdings" pitchFamily="2" charset="2"/>
              <a:buAutoNum type="arabicPeriod"/>
            </a:pPr>
            <a:endParaRPr lang="es-ES_tradnl" altLang="en-US" sz="2800" dirty="0"/>
          </a:p>
          <a:p>
            <a:pPr marL="609600" indent="-609600">
              <a:buFont typeface="Wingdings" pitchFamily="2" charset="2"/>
              <a:buAutoNum type="arabicPeriod"/>
            </a:pPr>
            <a:r>
              <a:rPr lang="es-ES_tradnl" altLang="en-US" sz="2800" dirty="0"/>
              <a:t>¿Qué llevan los alumnos en la mochila?</a:t>
            </a:r>
          </a:p>
          <a:p>
            <a:pPr marL="609600" indent="-609600">
              <a:buFont typeface="Wingdings" pitchFamily="2" charset="2"/>
              <a:buAutoNum type="arabicPeriod"/>
            </a:pPr>
            <a:endParaRPr lang="es-ES_tradnl" altLang="en-US" sz="2800" dirty="0"/>
          </a:p>
          <a:p>
            <a:pPr marL="609600" indent="-609600">
              <a:buFont typeface="Wingdings" pitchFamily="2" charset="2"/>
              <a:buAutoNum type="arabicPeriod"/>
            </a:pPr>
            <a:endParaRPr lang="es-ES_tradnl" altLang="en-US" sz="2800" dirty="0"/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914400" y="1828800"/>
            <a:ext cx="8132763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  <a:cs typeface="Arial" charset="0"/>
              </a:rPr>
              <a:t>Los alumnos </a:t>
            </a:r>
            <a:r>
              <a:rPr lang="es-ES_tradnl" altLang="en-US" sz="2200" i="1">
                <a:solidFill>
                  <a:srgbClr val="0000FF"/>
                </a:solidFill>
                <a:latin typeface="Verdana" pitchFamily="34" charset="0"/>
                <a:cs typeface="Arial" charset="0"/>
              </a:rPr>
              <a:t>(estudiantes) </a:t>
            </a:r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  <a:cs typeface="Arial" charset="0"/>
              </a:rPr>
              <a:t>están en la sala de clase.</a:t>
            </a: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3810000" y="2438400"/>
            <a:ext cx="356870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  <a:cs typeface="Arial" charset="0"/>
              </a:rPr>
              <a:t>La profesora enseña. </a:t>
            </a:r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1066800" y="3352800"/>
            <a:ext cx="3000375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  <a:cs typeface="Arial" charset="0"/>
              </a:rPr>
              <a:t>Enseña geografía.</a:t>
            </a: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247650" y="4449763"/>
            <a:ext cx="889635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  <a:cs typeface="Arial" charset="0"/>
              </a:rPr>
              <a:t>Un alumno levanta la mano cuando tiene una pregunta.</a:t>
            </a:r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533400" y="5410200"/>
            <a:ext cx="6740525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  <a:cs typeface="Arial" charset="0"/>
              </a:rPr>
              <a:t>Los alumnos llevan uniforme a la escuela.</a:t>
            </a:r>
          </a:p>
        </p:txBody>
      </p:sp>
      <p:sp>
        <p:nvSpPr>
          <p:cNvPr id="14345" name="Text Box 9"/>
          <p:cNvSpPr txBox="1">
            <a:spLocks noChangeArrowheads="1"/>
          </p:cNvSpPr>
          <p:nvPr/>
        </p:nvSpPr>
        <p:spPr bwMode="auto">
          <a:xfrm>
            <a:off x="609600" y="6400800"/>
            <a:ext cx="6505575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  <a:cs typeface="Arial" charset="0"/>
              </a:rPr>
              <a:t>Los alumnos llevan </a:t>
            </a:r>
            <a:r>
              <a:rPr lang="es-ES_tradnl" altLang="en-US" sz="2200" b="1" i="1" u="sng">
                <a:solidFill>
                  <a:srgbClr val="0000FF"/>
                </a:solidFill>
                <a:latin typeface="Verdana" pitchFamily="34" charset="0"/>
                <a:cs typeface="Arial" charset="0"/>
              </a:rPr>
              <a:t>(libros)</a:t>
            </a:r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  <a:cs typeface="Arial" charset="0"/>
              </a:rPr>
              <a:t> a la escuela.</a:t>
            </a:r>
          </a:p>
        </p:txBody>
      </p:sp>
    </p:spTree>
    <p:extLst>
      <p:ext uri="{BB962C8B-B14F-4D97-AF65-F5344CB8AC3E}">
        <p14:creationId xmlns:p14="http://schemas.microsoft.com/office/powerpoint/2010/main" val="433854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/>
      <p:bldP spid="14341" grpId="0"/>
      <p:bldP spid="14342" grpId="0"/>
      <p:bldP spid="14343" grpId="0"/>
      <p:bldP spid="14344" grpId="0"/>
      <p:bldP spid="1434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>
                <a:solidFill>
                  <a:srgbClr val="CC0000"/>
                </a:solidFill>
              </a:rPr>
              <a:t>Tarea</a:t>
            </a:r>
            <a:r>
              <a:rPr lang="en-US" altLang="en-US" dirty="0">
                <a:solidFill>
                  <a:srgbClr val="CC0000"/>
                </a:solidFill>
              </a:rPr>
              <a:t> # </a:t>
            </a:r>
            <a:r>
              <a:rPr lang="en-US" altLang="en-US" dirty="0" smtClean="0">
                <a:solidFill>
                  <a:srgbClr val="CC0000"/>
                </a:solidFill>
              </a:rPr>
              <a:t>34</a:t>
            </a:r>
            <a:endParaRPr lang="en-US" altLang="en-US" dirty="0">
              <a:solidFill>
                <a:srgbClr val="CC0000"/>
              </a:solidFill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19263"/>
            <a:ext cx="8229600" cy="4071937"/>
          </a:xfrm>
        </p:spPr>
        <p:txBody>
          <a:bodyPr/>
          <a:lstStyle/>
          <a:p>
            <a:r>
              <a:rPr lang="en-US" altLang="en-US" dirty="0" smtClean="0"/>
              <a:t>Go </a:t>
            </a:r>
            <a:r>
              <a:rPr lang="en-US" altLang="en-US" dirty="0"/>
              <a:t>to </a:t>
            </a:r>
            <a:r>
              <a:rPr lang="en-US" altLang="en-US" dirty="0">
                <a:hlinkClick r:id="rId2"/>
              </a:rPr>
              <a:t>www.glencoe.com</a:t>
            </a:r>
            <a:endParaRPr lang="en-US" altLang="en-US" dirty="0"/>
          </a:p>
          <a:p>
            <a:pPr lvl="1"/>
            <a:r>
              <a:rPr lang="en-US" altLang="en-US" dirty="0"/>
              <a:t>Type in QUICKPASS code </a:t>
            </a:r>
            <a:r>
              <a:rPr lang="en-US" altLang="en-US" u="sng" dirty="0"/>
              <a:t>ASD4003c3</a:t>
            </a:r>
          </a:p>
          <a:p>
            <a:pPr lvl="1"/>
            <a:r>
              <a:rPr lang="en-US" altLang="en-US" dirty="0"/>
              <a:t>Under </a:t>
            </a:r>
            <a:r>
              <a:rPr lang="en-US" altLang="en-US" u="sng" dirty="0"/>
              <a:t>vocabulary practice:</a:t>
            </a:r>
          </a:p>
          <a:p>
            <a:pPr lvl="2"/>
            <a:r>
              <a:rPr lang="en-US" altLang="en-US" dirty="0"/>
              <a:t>Use the </a:t>
            </a:r>
            <a:r>
              <a:rPr lang="en-US" altLang="en-US" u="sng" dirty="0" err="1"/>
              <a:t>Vocabulario</a:t>
            </a:r>
            <a:r>
              <a:rPr lang="en-US" altLang="en-US" u="sng" dirty="0"/>
              <a:t> 1: </a:t>
            </a:r>
            <a:r>
              <a:rPr lang="en-US" altLang="en-US" u="sng" dirty="0" err="1"/>
              <a:t>eFlaschards</a:t>
            </a:r>
            <a:r>
              <a:rPr lang="en-US" altLang="en-US" dirty="0"/>
              <a:t> for practice.</a:t>
            </a:r>
          </a:p>
          <a:p>
            <a:pPr lvl="2"/>
            <a:r>
              <a:rPr lang="en-US" altLang="en-US" dirty="0"/>
              <a:t>Play </a:t>
            </a:r>
            <a:r>
              <a:rPr lang="en-US" altLang="en-US" u="sng" dirty="0" err="1"/>
              <a:t>Vocabulario</a:t>
            </a:r>
            <a:r>
              <a:rPr lang="en-US" altLang="en-US" u="sng" dirty="0"/>
              <a:t> 1: </a:t>
            </a:r>
            <a:r>
              <a:rPr lang="en-US" altLang="en-US" u="sng" dirty="0" err="1"/>
              <a:t>eGame</a:t>
            </a:r>
            <a:r>
              <a:rPr lang="en-US" altLang="en-US" dirty="0"/>
              <a:t> 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609600" y="4419600"/>
            <a:ext cx="75438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kern="0" dirty="0" smtClean="0">
                <a:solidFill>
                  <a:srgbClr val="0000FF"/>
                </a:solidFill>
              </a:rPr>
              <a:t>VOCABULARY 1 QUIZ ON TUESDAY, OCTOBER 28!!!!!</a:t>
            </a:r>
            <a:endParaRPr lang="en-US" altLang="en-US" kern="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6208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20800"/>
            <a:ext cx="9144000" cy="553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460" name="Line 4"/>
          <p:cNvSpPr>
            <a:spLocks noChangeShapeType="1"/>
          </p:cNvSpPr>
          <p:nvPr/>
        </p:nvSpPr>
        <p:spPr bwMode="auto">
          <a:xfrm flipH="1">
            <a:off x="1371600" y="3733800"/>
            <a:ext cx="609600" cy="6858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9461" name="Line 5"/>
          <p:cNvSpPr>
            <a:spLocks noChangeShapeType="1"/>
          </p:cNvSpPr>
          <p:nvPr/>
        </p:nvSpPr>
        <p:spPr bwMode="auto">
          <a:xfrm flipH="1">
            <a:off x="3048000" y="4953000"/>
            <a:ext cx="1295400" cy="2286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9462" name="Line 6"/>
          <p:cNvSpPr>
            <a:spLocks noChangeShapeType="1"/>
          </p:cNvSpPr>
          <p:nvPr/>
        </p:nvSpPr>
        <p:spPr bwMode="auto">
          <a:xfrm flipH="1">
            <a:off x="3886200" y="5334000"/>
            <a:ext cx="762000" cy="4572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9463" name="Line 7"/>
          <p:cNvSpPr>
            <a:spLocks noChangeShapeType="1"/>
          </p:cNvSpPr>
          <p:nvPr/>
        </p:nvSpPr>
        <p:spPr bwMode="auto">
          <a:xfrm flipH="1" flipV="1">
            <a:off x="4724400" y="3276600"/>
            <a:ext cx="838200" cy="4572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9464" name="Line 8"/>
          <p:cNvSpPr>
            <a:spLocks noChangeShapeType="1"/>
          </p:cNvSpPr>
          <p:nvPr/>
        </p:nvSpPr>
        <p:spPr bwMode="auto">
          <a:xfrm flipH="1">
            <a:off x="4876800" y="4648200"/>
            <a:ext cx="152400" cy="3810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9465" name="Line 9"/>
          <p:cNvSpPr>
            <a:spLocks noChangeShapeType="1"/>
          </p:cNvSpPr>
          <p:nvPr/>
        </p:nvSpPr>
        <p:spPr bwMode="auto">
          <a:xfrm flipH="1">
            <a:off x="5334000" y="5105400"/>
            <a:ext cx="381000" cy="5334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9466" name="Line 10"/>
          <p:cNvSpPr>
            <a:spLocks noChangeShapeType="1"/>
          </p:cNvSpPr>
          <p:nvPr/>
        </p:nvSpPr>
        <p:spPr bwMode="auto">
          <a:xfrm flipH="1">
            <a:off x="4800600" y="6096000"/>
            <a:ext cx="609600" cy="3048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9467" name="Line 11"/>
          <p:cNvSpPr>
            <a:spLocks noChangeShapeType="1"/>
          </p:cNvSpPr>
          <p:nvPr/>
        </p:nvSpPr>
        <p:spPr bwMode="auto">
          <a:xfrm flipH="1">
            <a:off x="6172200" y="5867400"/>
            <a:ext cx="762000" cy="4572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9468" name="Line 12"/>
          <p:cNvSpPr>
            <a:spLocks noChangeShapeType="1"/>
          </p:cNvSpPr>
          <p:nvPr/>
        </p:nvSpPr>
        <p:spPr bwMode="auto">
          <a:xfrm flipH="1">
            <a:off x="7543800" y="2895600"/>
            <a:ext cx="0" cy="14478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9469" name="Line 13"/>
          <p:cNvSpPr>
            <a:spLocks noChangeShapeType="1"/>
          </p:cNvSpPr>
          <p:nvPr/>
        </p:nvSpPr>
        <p:spPr bwMode="auto">
          <a:xfrm flipH="1">
            <a:off x="8229600" y="4572000"/>
            <a:ext cx="0" cy="3810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9470" name="Text Box 14"/>
          <p:cNvSpPr txBox="1">
            <a:spLocks noChangeArrowheads="1"/>
          </p:cNvSpPr>
          <p:nvPr/>
        </p:nvSpPr>
        <p:spPr bwMode="auto">
          <a:xfrm>
            <a:off x="609600" y="4343400"/>
            <a:ext cx="1219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1400" b="1" u="sng">
                <a:solidFill>
                  <a:srgbClr val="FF0000"/>
                </a:solidFill>
                <a:latin typeface="Verdana" pitchFamily="34" charset="0"/>
                <a:cs typeface="Arial" charset="0"/>
              </a:rPr>
              <a:t>1. México</a:t>
            </a:r>
            <a:r>
              <a:rPr lang="es-ES_tradnl" altLang="en-US" sz="1400" b="1">
                <a:solidFill>
                  <a:srgbClr val="000000"/>
                </a:solidFill>
                <a:latin typeface="Verdana" pitchFamily="34" charset="0"/>
                <a:cs typeface="Arial" charset="0"/>
              </a:rPr>
              <a:t> </a:t>
            </a:r>
            <a:endParaRPr lang="es-ES_tradnl" altLang="en-US" sz="1400" b="1" u="sng">
              <a:solidFill>
                <a:srgbClr val="000000"/>
              </a:solidFill>
              <a:latin typeface="Verdana" pitchFamily="34" charset="0"/>
              <a:cs typeface="Arial" charset="0"/>
            </a:endParaRPr>
          </a:p>
        </p:txBody>
      </p:sp>
      <p:sp>
        <p:nvSpPr>
          <p:cNvPr id="19471" name="Text Box 15"/>
          <p:cNvSpPr txBox="1">
            <a:spLocks noChangeArrowheads="1"/>
          </p:cNvSpPr>
          <p:nvPr/>
        </p:nvSpPr>
        <p:spPr bwMode="auto">
          <a:xfrm>
            <a:off x="7315200" y="4876800"/>
            <a:ext cx="1828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1400" b="1" u="sng">
                <a:solidFill>
                  <a:srgbClr val="FF0000"/>
                </a:solidFill>
                <a:latin typeface="Verdana" pitchFamily="34" charset="0"/>
                <a:cs typeface="Arial" charset="0"/>
              </a:rPr>
              <a:t>10. Puerto Rico</a:t>
            </a:r>
            <a:r>
              <a:rPr lang="es-ES_tradnl" altLang="en-US" sz="1400" b="1">
                <a:solidFill>
                  <a:srgbClr val="FF0000"/>
                </a:solidFill>
                <a:latin typeface="Verdana" pitchFamily="34" charset="0"/>
                <a:cs typeface="Arial" charset="0"/>
              </a:rPr>
              <a:t> </a:t>
            </a:r>
            <a:endParaRPr lang="es-ES_tradnl" altLang="en-US" sz="1400" b="1" u="sng">
              <a:solidFill>
                <a:srgbClr val="FF0000"/>
              </a:solidFill>
              <a:latin typeface="Verdana" pitchFamily="34" charset="0"/>
              <a:cs typeface="Arial" charset="0"/>
            </a:endParaRPr>
          </a:p>
        </p:txBody>
      </p:sp>
      <p:sp>
        <p:nvSpPr>
          <p:cNvPr id="19472" name="Text Box 16"/>
          <p:cNvSpPr txBox="1">
            <a:spLocks noChangeArrowheads="1"/>
          </p:cNvSpPr>
          <p:nvPr/>
        </p:nvSpPr>
        <p:spPr bwMode="auto">
          <a:xfrm>
            <a:off x="3962400" y="3048000"/>
            <a:ext cx="1066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1400" b="1" u="sng">
                <a:solidFill>
                  <a:srgbClr val="FF0000"/>
                </a:solidFill>
                <a:latin typeface="Verdana" pitchFamily="34" charset="0"/>
                <a:cs typeface="Arial" charset="0"/>
              </a:rPr>
              <a:t>8. Cuba</a:t>
            </a:r>
            <a:r>
              <a:rPr lang="es-ES_tradnl" altLang="en-US" sz="1400" b="1">
                <a:solidFill>
                  <a:srgbClr val="FF0000"/>
                </a:solidFill>
                <a:latin typeface="Verdana" pitchFamily="34" charset="0"/>
                <a:cs typeface="Arial" charset="0"/>
              </a:rPr>
              <a:t> </a:t>
            </a:r>
            <a:endParaRPr lang="es-ES_tradnl" altLang="en-US" sz="1400" b="1" u="sng">
              <a:solidFill>
                <a:srgbClr val="FF0000"/>
              </a:solidFill>
              <a:latin typeface="Verdana" pitchFamily="34" charset="0"/>
              <a:cs typeface="Arial" charset="0"/>
            </a:endParaRPr>
          </a:p>
        </p:txBody>
      </p:sp>
      <p:sp>
        <p:nvSpPr>
          <p:cNvPr id="19473" name="Text Box 17"/>
          <p:cNvSpPr txBox="1">
            <a:spLocks noChangeArrowheads="1"/>
          </p:cNvSpPr>
          <p:nvPr/>
        </p:nvSpPr>
        <p:spPr bwMode="auto">
          <a:xfrm>
            <a:off x="2209800" y="5181600"/>
            <a:ext cx="1600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1400" b="1" u="sng">
                <a:solidFill>
                  <a:srgbClr val="FF0000"/>
                </a:solidFill>
                <a:latin typeface="Verdana" pitchFamily="34" charset="0"/>
                <a:cs typeface="Arial" charset="0"/>
              </a:rPr>
              <a:t>2. Guatemala</a:t>
            </a:r>
            <a:r>
              <a:rPr lang="es-ES_tradnl" altLang="en-US" sz="1400" b="1">
                <a:solidFill>
                  <a:srgbClr val="FF0000"/>
                </a:solidFill>
                <a:latin typeface="Verdana" pitchFamily="34" charset="0"/>
                <a:cs typeface="Arial" charset="0"/>
              </a:rPr>
              <a:t> </a:t>
            </a:r>
            <a:endParaRPr lang="es-ES_tradnl" altLang="en-US" sz="1400" b="1" u="sng">
              <a:solidFill>
                <a:srgbClr val="FF0000"/>
              </a:solidFill>
              <a:latin typeface="Verdana" pitchFamily="34" charset="0"/>
              <a:cs typeface="Arial" charset="0"/>
            </a:endParaRPr>
          </a:p>
        </p:txBody>
      </p:sp>
      <p:sp>
        <p:nvSpPr>
          <p:cNvPr id="19474" name="Text Box 18"/>
          <p:cNvSpPr txBox="1">
            <a:spLocks noChangeArrowheads="1"/>
          </p:cNvSpPr>
          <p:nvPr/>
        </p:nvSpPr>
        <p:spPr bwMode="auto">
          <a:xfrm>
            <a:off x="7010400" y="5638800"/>
            <a:ext cx="1524000" cy="304800"/>
          </a:xfrm>
          <a:prstGeom prst="rect">
            <a:avLst/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1400" b="1" u="sng">
                <a:solidFill>
                  <a:srgbClr val="FF0000"/>
                </a:solidFill>
                <a:latin typeface="Verdana" pitchFamily="34" charset="0"/>
                <a:cs typeface="Arial" charset="0"/>
              </a:rPr>
              <a:t>7. Panamá </a:t>
            </a:r>
            <a:r>
              <a:rPr lang="es-ES_tradnl" altLang="en-US" sz="1400" b="1">
                <a:solidFill>
                  <a:srgbClr val="FF0000"/>
                </a:solidFill>
                <a:latin typeface="Verdana" pitchFamily="34" charset="0"/>
                <a:cs typeface="Arial" charset="0"/>
              </a:rPr>
              <a:t> </a:t>
            </a:r>
            <a:endParaRPr lang="es-ES_tradnl" altLang="en-US" sz="1400" b="1" u="sng">
              <a:solidFill>
                <a:srgbClr val="FF0000"/>
              </a:solidFill>
              <a:latin typeface="Verdana" pitchFamily="34" charset="0"/>
              <a:cs typeface="Arial" charset="0"/>
            </a:endParaRPr>
          </a:p>
        </p:txBody>
      </p:sp>
      <p:sp>
        <p:nvSpPr>
          <p:cNvPr id="19475" name="Text Box 19"/>
          <p:cNvSpPr txBox="1">
            <a:spLocks noChangeArrowheads="1"/>
          </p:cNvSpPr>
          <p:nvPr/>
        </p:nvSpPr>
        <p:spPr bwMode="auto">
          <a:xfrm>
            <a:off x="4800600" y="4343400"/>
            <a:ext cx="16764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1400" b="1" u="sng">
                <a:solidFill>
                  <a:srgbClr val="FF0000"/>
                </a:solidFill>
                <a:latin typeface="Verdana" pitchFamily="34" charset="0"/>
                <a:cs typeface="Arial" charset="0"/>
              </a:rPr>
              <a:t>3. Honduras</a:t>
            </a:r>
            <a:r>
              <a:rPr lang="es-ES_tradnl" altLang="en-US" sz="1400" b="1">
                <a:solidFill>
                  <a:srgbClr val="FF0000"/>
                </a:solidFill>
                <a:latin typeface="Verdana" pitchFamily="34" charset="0"/>
                <a:cs typeface="Arial" charset="0"/>
              </a:rPr>
              <a:t> </a:t>
            </a:r>
            <a:endParaRPr lang="es-ES_tradnl" altLang="en-US" sz="1400" b="1" u="sng">
              <a:solidFill>
                <a:srgbClr val="FF0000"/>
              </a:solidFill>
              <a:latin typeface="Verdana" pitchFamily="34" charset="0"/>
              <a:cs typeface="Arial" charset="0"/>
            </a:endParaRPr>
          </a:p>
        </p:txBody>
      </p:sp>
      <p:sp>
        <p:nvSpPr>
          <p:cNvPr id="19476" name="Text Box 20"/>
          <p:cNvSpPr txBox="1">
            <a:spLocks noChangeArrowheads="1"/>
          </p:cNvSpPr>
          <p:nvPr/>
        </p:nvSpPr>
        <p:spPr bwMode="auto">
          <a:xfrm>
            <a:off x="3429000" y="6248400"/>
            <a:ext cx="1905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1400" b="1" u="sng">
                <a:solidFill>
                  <a:srgbClr val="FF0000"/>
                </a:solidFill>
                <a:latin typeface="Verdana" pitchFamily="34" charset="0"/>
                <a:cs typeface="Arial" charset="0"/>
              </a:rPr>
              <a:t>6. Costa Rica</a:t>
            </a:r>
            <a:r>
              <a:rPr lang="es-ES_tradnl" altLang="en-US" sz="1400" b="1">
                <a:solidFill>
                  <a:srgbClr val="FF0000"/>
                </a:solidFill>
                <a:latin typeface="Verdana" pitchFamily="34" charset="0"/>
                <a:cs typeface="Arial" charset="0"/>
              </a:rPr>
              <a:t> </a:t>
            </a:r>
            <a:endParaRPr lang="es-ES_tradnl" altLang="en-US" sz="1400" b="1" u="sng">
              <a:solidFill>
                <a:srgbClr val="FF0000"/>
              </a:solidFill>
              <a:latin typeface="Verdana" pitchFamily="34" charset="0"/>
              <a:cs typeface="Arial" charset="0"/>
            </a:endParaRPr>
          </a:p>
        </p:txBody>
      </p:sp>
      <p:sp>
        <p:nvSpPr>
          <p:cNvPr id="19477" name="Text Box 21"/>
          <p:cNvSpPr txBox="1">
            <a:spLocks noChangeArrowheads="1"/>
          </p:cNvSpPr>
          <p:nvPr/>
        </p:nvSpPr>
        <p:spPr bwMode="auto">
          <a:xfrm>
            <a:off x="5562600" y="4876800"/>
            <a:ext cx="1600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1400" b="1" u="sng">
                <a:solidFill>
                  <a:srgbClr val="FF0000"/>
                </a:solidFill>
                <a:latin typeface="Verdana" pitchFamily="34" charset="0"/>
                <a:cs typeface="Arial" charset="0"/>
              </a:rPr>
              <a:t>5. Nicaragua</a:t>
            </a:r>
            <a:r>
              <a:rPr lang="es-ES_tradnl" altLang="en-US" sz="1400" b="1">
                <a:solidFill>
                  <a:srgbClr val="FF0000"/>
                </a:solidFill>
                <a:latin typeface="Verdana" pitchFamily="34" charset="0"/>
                <a:cs typeface="Arial" charset="0"/>
              </a:rPr>
              <a:t> </a:t>
            </a:r>
            <a:endParaRPr lang="es-ES_tradnl" altLang="en-US" sz="1400" b="1" u="sng">
              <a:solidFill>
                <a:srgbClr val="FF0000"/>
              </a:solidFill>
              <a:latin typeface="Verdana" pitchFamily="34" charset="0"/>
              <a:cs typeface="Arial" charset="0"/>
            </a:endParaRPr>
          </a:p>
        </p:txBody>
      </p:sp>
      <p:sp>
        <p:nvSpPr>
          <p:cNvPr id="19478" name="Text Box 22"/>
          <p:cNvSpPr txBox="1">
            <a:spLocks noChangeArrowheads="1"/>
          </p:cNvSpPr>
          <p:nvPr/>
        </p:nvSpPr>
        <p:spPr bwMode="auto">
          <a:xfrm>
            <a:off x="6781800" y="2362200"/>
            <a:ext cx="160020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1400" b="1" u="sng">
                <a:solidFill>
                  <a:srgbClr val="FF0000"/>
                </a:solidFill>
                <a:latin typeface="Verdana" pitchFamily="34" charset="0"/>
                <a:cs typeface="Arial" charset="0"/>
              </a:rPr>
              <a:t>9. Republica Dominicana</a:t>
            </a:r>
          </a:p>
        </p:txBody>
      </p:sp>
      <p:sp>
        <p:nvSpPr>
          <p:cNvPr id="19479" name="Text Box 23"/>
          <p:cNvSpPr txBox="1">
            <a:spLocks noChangeArrowheads="1"/>
          </p:cNvSpPr>
          <p:nvPr/>
        </p:nvSpPr>
        <p:spPr bwMode="auto">
          <a:xfrm>
            <a:off x="3048000" y="5715000"/>
            <a:ext cx="1600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1400" b="1" u="sng">
                <a:solidFill>
                  <a:srgbClr val="FF0000"/>
                </a:solidFill>
                <a:latin typeface="Verdana" pitchFamily="34" charset="0"/>
                <a:cs typeface="Arial" charset="0"/>
              </a:rPr>
              <a:t>4. El Salvador</a:t>
            </a:r>
            <a:r>
              <a:rPr lang="es-ES_tradnl" altLang="en-US" sz="1400" b="1">
                <a:solidFill>
                  <a:srgbClr val="FF0000"/>
                </a:solidFill>
                <a:latin typeface="Verdana" pitchFamily="34" charset="0"/>
                <a:cs typeface="Arial" charset="0"/>
              </a:rPr>
              <a:t> </a:t>
            </a:r>
            <a:endParaRPr lang="es-ES_tradnl" altLang="en-US" sz="1400" b="1" u="sng">
              <a:solidFill>
                <a:srgbClr val="FF0000"/>
              </a:solidFill>
              <a:latin typeface="Verdana" pitchFamily="34" charset="0"/>
              <a:cs typeface="Arial" charset="0"/>
            </a:endParaRPr>
          </a:p>
        </p:txBody>
      </p:sp>
      <p:sp>
        <p:nvSpPr>
          <p:cNvPr id="19480" name="Text Box 24"/>
          <p:cNvSpPr txBox="1">
            <a:spLocks noChangeArrowheads="1"/>
          </p:cNvSpPr>
          <p:nvPr/>
        </p:nvSpPr>
        <p:spPr bwMode="auto">
          <a:xfrm>
            <a:off x="0" y="4648200"/>
            <a:ext cx="32004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1400" b="1">
                <a:solidFill>
                  <a:srgbClr val="0000FF"/>
                </a:solidFill>
                <a:latin typeface="Verdana" pitchFamily="34" charset="0"/>
                <a:cs typeface="Arial" charset="0"/>
              </a:rPr>
              <a:t>* México Distrito Federal </a:t>
            </a:r>
          </a:p>
        </p:txBody>
      </p:sp>
      <p:sp>
        <p:nvSpPr>
          <p:cNvPr id="19481" name="Text Box 25"/>
          <p:cNvSpPr txBox="1">
            <a:spLocks noChangeArrowheads="1"/>
          </p:cNvSpPr>
          <p:nvPr/>
        </p:nvSpPr>
        <p:spPr bwMode="auto">
          <a:xfrm>
            <a:off x="1752600" y="5410200"/>
            <a:ext cx="2514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1400" b="1">
                <a:solidFill>
                  <a:srgbClr val="0000FF"/>
                </a:solidFill>
                <a:latin typeface="Verdana" pitchFamily="34" charset="0"/>
                <a:cs typeface="Arial" charset="0"/>
              </a:rPr>
              <a:t>* Ciudad de Guatemala </a:t>
            </a:r>
          </a:p>
        </p:txBody>
      </p:sp>
      <p:sp>
        <p:nvSpPr>
          <p:cNvPr id="19482" name="Text Box 26"/>
          <p:cNvSpPr txBox="1">
            <a:spLocks noChangeArrowheads="1"/>
          </p:cNvSpPr>
          <p:nvPr/>
        </p:nvSpPr>
        <p:spPr bwMode="auto">
          <a:xfrm>
            <a:off x="4800600" y="4572000"/>
            <a:ext cx="1828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1400" b="1">
                <a:solidFill>
                  <a:srgbClr val="0000FF"/>
                </a:solidFill>
                <a:latin typeface="Verdana" pitchFamily="34" charset="0"/>
                <a:cs typeface="Arial" charset="0"/>
              </a:rPr>
              <a:t>* Tegucigalpa</a:t>
            </a:r>
          </a:p>
        </p:txBody>
      </p:sp>
      <p:sp>
        <p:nvSpPr>
          <p:cNvPr id="19483" name="Text Box 27"/>
          <p:cNvSpPr txBox="1">
            <a:spLocks noChangeArrowheads="1"/>
          </p:cNvSpPr>
          <p:nvPr/>
        </p:nvSpPr>
        <p:spPr bwMode="auto">
          <a:xfrm>
            <a:off x="2895600" y="5943600"/>
            <a:ext cx="1828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1400" b="1">
                <a:solidFill>
                  <a:srgbClr val="0000FF"/>
                </a:solidFill>
                <a:latin typeface="Verdana" pitchFamily="34" charset="0"/>
                <a:cs typeface="Arial" charset="0"/>
              </a:rPr>
              <a:t>* San Salvador </a:t>
            </a:r>
          </a:p>
        </p:txBody>
      </p:sp>
      <p:sp>
        <p:nvSpPr>
          <p:cNvPr id="19484" name="Text Box 28"/>
          <p:cNvSpPr txBox="1">
            <a:spLocks noChangeArrowheads="1"/>
          </p:cNvSpPr>
          <p:nvPr/>
        </p:nvSpPr>
        <p:spPr bwMode="auto">
          <a:xfrm>
            <a:off x="5638800" y="5105400"/>
            <a:ext cx="1600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1400" b="1">
                <a:solidFill>
                  <a:srgbClr val="0000FF"/>
                </a:solidFill>
                <a:latin typeface="Verdana" pitchFamily="34" charset="0"/>
                <a:cs typeface="Arial" charset="0"/>
              </a:rPr>
              <a:t>* Managua </a:t>
            </a:r>
          </a:p>
        </p:txBody>
      </p:sp>
      <p:sp>
        <p:nvSpPr>
          <p:cNvPr id="19485" name="Text Box 29"/>
          <p:cNvSpPr txBox="1">
            <a:spLocks noChangeArrowheads="1"/>
          </p:cNvSpPr>
          <p:nvPr/>
        </p:nvSpPr>
        <p:spPr bwMode="auto">
          <a:xfrm>
            <a:off x="3505200" y="6477000"/>
            <a:ext cx="1524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1400" b="1">
                <a:solidFill>
                  <a:srgbClr val="0000FF"/>
                </a:solidFill>
                <a:latin typeface="Verdana" pitchFamily="34" charset="0"/>
                <a:cs typeface="Arial" charset="0"/>
              </a:rPr>
              <a:t>* San José </a:t>
            </a:r>
          </a:p>
        </p:txBody>
      </p:sp>
      <p:sp>
        <p:nvSpPr>
          <p:cNvPr id="19486" name="Text Box 30"/>
          <p:cNvSpPr txBox="1">
            <a:spLocks noChangeArrowheads="1"/>
          </p:cNvSpPr>
          <p:nvPr/>
        </p:nvSpPr>
        <p:spPr bwMode="auto">
          <a:xfrm>
            <a:off x="6858000" y="5943600"/>
            <a:ext cx="2286000" cy="304800"/>
          </a:xfrm>
          <a:prstGeom prst="rect">
            <a:avLst/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1400" b="1">
                <a:solidFill>
                  <a:srgbClr val="0000FF"/>
                </a:solidFill>
                <a:latin typeface="Verdana" pitchFamily="34" charset="0"/>
                <a:cs typeface="Arial" charset="0"/>
              </a:rPr>
              <a:t>* Ciudad de Panamá </a:t>
            </a:r>
          </a:p>
        </p:txBody>
      </p:sp>
      <p:sp>
        <p:nvSpPr>
          <p:cNvPr id="19487" name="Text Box 31"/>
          <p:cNvSpPr txBox="1">
            <a:spLocks noChangeArrowheads="1"/>
          </p:cNvSpPr>
          <p:nvPr/>
        </p:nvSpPr>
        <p:spPr bwMode="auto">
          <a:xfrm>
            <a:off x="3733800" y="3276600"/>
            <a:ext cx="1371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1400" b="1">
                <a:solidFill>
                  <a:srgbClr val="0000FF"/>
                </a:solidFill>
                <a:latin typeface="Verdana" pitchFamily="34" charset="0"/>
                <a:cs typeface="Arial" charset="0"/>
              </a:rPr>
              <a:t>* Habana </a:t>
            </a:r>
          </a:p>
        </p:txBody>
      </p:sp>
      <p:sp>
        <p:nvSpPr>
          <p:cNvPr id="19488" name="Text Box 32"/>
          <p:cNvSpPr txBox="1">
            <a:spLocks noChangeArrowheads="1"/>
          </p:cNvSpPr>
          <p:nvPr/>
        </p:nvSpPr>
        <p:spPr bwMode="auto">
          <a:xfrm>
            <a:off x="6400800" y="2133600"/>
            <a:ext cx="2209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1400" b="1">
                <a:solidFill>
                  <a:srgbClr val="0000FF"/>
                </a:solidFill>
                <a:latin typeface="Verdana" pitchFamily="34" charset="0"/>
                <a:cs typeface="Arial" charset="0"/>
              </a:rPr>
              <a:t>* Santo Domingo </a:t>
            </a:r>
          </a:p>
        </p:txBody>
      </p:sp>
      <p:sp>
        <p:nvSpPr>
          <p:cNvPr id="19489" name="Text Box 33"/>
          <p:cNvSpPr txBox="1">
            <a:spLocks noChangeArrowheads="1"/>
          </p:cNvSpPr>
          <p:nvPr/>
        </p:nvSpPr>
        <p:spPr bwMode="auto">
          <a:xfrm>
            <a:off x="7620000" y="5105400"/>
            <a:ext cx="1371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1400" b="1">
                <a:solidFill>
                  <a:srgbClr val="0000FF"/>
                </a:solidFill>
                <a:latin typeface="Verdana" pitchFamily="34" charset="0"/>
                <a:cs typeface="Arial" charset="0"/>
              </a:rPr>
              <a:t>* San Juan </a:t>
            </a:r>
          </a:p>
        </p:txBody>
      </p:sp>
      <p:sp>
        <p:nvSpPr>
          <p:cNvPr id="19490" name="Rectangle 34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8229600" cy="655638"/>
          </a:xfrm>
        </p:spPr>
        <p:txBody>
          <a:bodyPr/>
          <a:lstStyle/>
          <a:p>
            <a:r>
              <a:rPr lang="en-US" altLang="en-US" sz="3200" dirty="0" err="1">
                <a:solidFill>
                  <a:srgbClr val="FF0000"/>
                </a:solidFill>
              </a:rPr>
              <a:t>Repaso</a:t>
            </a:r>
            <a:r>
              <a:rPr lang="en-US" altLang="en-US" sz="3200" dirty="0">
                <a:solidFill>
                  <a:srgbClr val="FF0000"/>
                </a:solidFill>
              </a:rPr>
              <a:t> de la </a:t>
            </a:r>
            <a:r>
              <a:rPr lang="en-US" altLang="en-US" sz="3200" dirty="0" err="1">
                <a:solidFill>
                  <a:srgbClr val="FF0000"/>
                </a:solidFill>
              </a:rPr>
              <a:t>Tarea</a:t>
            </a:r>
            <a:r>
              <a:rPr lang="en-US" altLang="en-US" sz="3200" dirty="0">
                <a:solidFill>
                  <a:srgbClr val="FF0000"/>
                </a:solidFill>
              </a:rPr>
              <a:t> # </a:t>
            </a:r>
            <a:r>
              <a:rPr lang="en-US" altLang="en-US" sz="3200" dirty="0" smtClean="0">
                <a:solidFill>
                  <a:srgbClr val="FF0000"/>
                </a:solidFill>
              </a:rPr>
              <a:t>33</a:t>
            </a:r>
            <a:endParaRPr lang="en-US" altLang="en-US" sz="3200" dirty="0">
              <a:solidFill>
                <a:srgbClr val="FF0000"/>
              </a:solidFill>
            </a:endParaRPr>
          </a:p>
        </p:txBody>
      </p:sp>
      <p:sp>
        <p:nvSpPr>
          <p:cNvPr id="19491" name="Rectangle 35"/>
          <p:cNvSpPr>
            <a:spLocks noChangeArrowheads="1"/>
          </p:cNvSpPr>
          <p:nvPr/>
        </p:nvSpPr>
        <p:spPr bwMode="auto">
          <a:xfrm>
            <a:off x="0" y="609600"/>
            <a:ext cx="9144000" cy="1143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200">
                <a:solidFill>
                  <a:srgbClr val="FF0000"/>
                </a:solidFill>
              </a:rPr>
              <a:t>America del Norte, Central y el Caribe Hispano-hablante</a:t>
            </a:r>
          </a:p>
        </p:txBody>
      </p:sp>
    </p:spTree>
    <p:extLst>
      <p:ext uri="{BB962C8B-B14F-4D97-AF65-F5344CB8AC3E}">
        <p14:creationId xmlns:p14="http://schemas.microsoft.com/office/powerpoint/2010/main" val="370871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70" grpId="0"/>
      <p:bldP spid="19471" grpId="0"/>
      <p:bldP spid="19472" grpId="0"/>
      <p:bldP spid="19473" grpId="0"/>
      <p:bldP spid="19474" grpId="0" animBg="1"/>
      <p:bldP spid="19475" grpId="0"/>
      <p:bldP spid="19476" grpId="0"/>
      <p:bldP spid="19477" grpId="0"/>
      <p:bldP spid="19478" grpId="0"/>
      <p:bldP spid="19479" grpId="0"/>
      <p:bldP spid="19480" grpId="0"/>
      <p:bldP spid="19481" grpId="0"/>
      <p:bldP spid="19482" grpId="0"/>
      <p:bldP spid="19483" grpId="0"/>
      <p:bldP spid="19484" grpId="0"/>
      <p:bldP spid="19485" grpId="0"/>
      <p:bldP spid="19486" grpId="0" animBg="1"/>
      <p:bldP spid="19487" grpId="0"/>
      <p:bldP spid="19488" grpId="0"/>
      <p:bldP spid="1948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447800"/>
            <a:ext cx="4894263" cy="541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483" name="Text Box 3"/>
          <p:cNvSpPr txBox="1">
            <a:spLocks noChangeArrowheads="1"/>
          </p:cNvSpPr>
          <p:nvPr/>
        </p:nvSpPr>
        <p:spPr bwMode="auto">
          <a:xfrm rot="1327060">
            <a:off x="4522788" y="1531938"/>
            <a:ext cx="2590800" cy="6413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cs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4343400" y="5638800"/>
            <a:ext cx="2590800" cy="11906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cs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cs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cs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914400" y="3886200"/>
            <a:ext cx="2590800" cy="9159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cs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cs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0486" name="Text Box 6"/>
          <p:cNvSpPr txBox="1">
            <a:spLocks noChangeArrowheads="1"/>
          </p:cNvSpPr>
          <p:nvPr/>
        </p:nvSpPr>
        <p:spPr bwMode="auto">
          <a:xfrm rot="615250">
            <a:off x="1524000" y="1949450"/>
            <a:ext cx="1143000" cy="6413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cs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0487" name="Text Box 7"/>
          <p:cNvSpPr txBox="1">
            <a:spLocks noChangeArrowheads="1"/>
          </p:cNvSpPr>
          <p:nvPr/>
        </p:nvSpPr>
        <p:spPr bwMode="auto">
          <a:xfrm>
            <a:off x="5029200" y="5257800"/>
            <a:ext cx="1192213" cy="6413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cs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0488" name="Text Box 8"/>
          <p:cNvSpPr txBox="1">
            <a:spLocks noChangeArrowheads="1"/>
          </p:cNvSpPr>
          <p:nvPr/>
        </p:nvSpPr>
        <p:spPr bwMode="auto">
          <a:xfrm>
            <a:off x="3778250" y="1676400"/>
            <a:ext cx="641350" cy="244475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z="100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0489" name="Text Box 9"/>
          <p:cNvSpPr txBox="1">
            <a:spLocks noChangeArrowheads="1"/>
          </p:cNvSpPr>
          <p:nvPr/>
        </p:nvSpPr>
        <p:spPr bwMode="auto">
          <a:xfrm>
            <a:off x="3886200" y="3733800"/>
            <a:ext cx="641350" cy="244475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z="100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0490" name="Text Box 10"/>
          <p:cNvSpPr txBox="1">
            <a:spLocks noChangeArrowheads="1"/>
          </p:cNvSpPr>
          <p:nvPr/>
        </p:nvSpPr>
        <p:spPr bwMode="auto">
          <a:xfrm>
            <a:off x="3092450" y="2041525"/>
            <a:ext cx="641350" cy="244475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z="100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0491" name="Text Box 11"/>
          <p:cNvSpPr txBox="1">
            <a:spLocks noChangeArrowheads="1"/>
          </p:cNvSpPr>
          <p:nvPr/>
        </p:nvSpPr>
        <p:spPr bwMode="auto">
          <a:xfrm>
            <a:off x="4997450" y="3184525"/>
            <a:ext cx="641350" cy="244475"/>
          </a:xfrm>
          <a:prstGeom prst="rect">
            <a:avLst/>
          </a:prstGeom>
          <a:solidFill>
            <a:srgbClr val="339933"/>
          </a:solidFill>
          <a:ln>
            <a:noFill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z="100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0492" name="Text Box 12"/>
          <p:cNvSpPr txBox="1">
            <a:spLocks noChangeArrowheads="1"/>
          </p:cNvSpPr>
          <p:nvPr/>
        </p:nvSpPr>
        <p:spPr bwMode="auto">
          <a:xfrm>
            <a:off x="4800600" y="2438400"/>
            <a:ext cx="641350" cy="244475"/>
          </a:xfrm>
          <a:prstGeom prst="rect">
            <a:avLst/>
          </a:prstGeom>
          <a:solidFill>
            <a:srgbClr val="339933"/>
          </a:solidFill>
          <a:ln>
            <a:noFill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000">
                <a:solidFill>
                  <a:srgbClr val="000000"/>
                </a:solidFill>
                <a:cs typeface="Arial" charset="0"/>
              </a:rPr>
              <a:t>                  </a:t>
            </a:r>
          </a:p>
        </p:txBody>
      </p:sp>
      <p:sp>
        <p:nvSpPr>
          <p:cNvPr id="20493" name="Text Box 13"/>
          <p:cNvSpPr txBox="1">
            <a:spLocks noChangeArrowheads="1"/>
          </p:cNvSpPr>
          <p:nvPr/>
        </p:nvSpPr>
        <p:spPr bwMode="auto">
          <a:xfrm>
            <a:off x="3854450" y="4937125"/>
            <a:ext cx="641350" cy="244475"/>
          </a:xfrm>
          <a:prstGeom prst="rect">
            <a:avLst/>
          </a:prstGeom>
          <a:solidFill>
            <a:srgbClr val="336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z="100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0494" name="Text Box 14"/>
          <p:cNvSpPr txBox="1">
            <a:spLocks noChangeArrowheads="1"/>
          </p:cNvSpPr>
          <p:nvPr/>
        </p:nvSpPr>
        <p:spPr bwMode="auto">
          <a:xfrm>
            <a:off x="2819400" y="2971800"/>
            <a:ext cx="488950" cy="244475"/>
          </a:xfrm>
          <a:prstGeom prst="rect">
            <a:avLst/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z="100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0495" name="Text Box 15"/>
          <p:cNvSpPr txBox="1">
            <a:spLocks noChangeArrowheads="1"/>
          </p:cNvSpPr>
          <p:nvPr/>
        </p:nvSpPr>
        <p:spPr bwMode="auto">
          <a:xfrm rot="1233363">
            <a:off x="4495800" y="4281488"/>
            <a:ext cx="457200" cy="214312"/>
          </a:xfrm>
          <a:prstGeom prst="rect">
            <a:avLst/>
          </a:prstGeom>
          <a:solidFill>
            <a:srgbClr val="FF505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z="80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0496" name="Line 16"/>
          <p:cNvSpPr>
            <a:spLocks noChangeShapeType="1"/>
          </p:cNvSpPr>
          <p:nvPr/>
        </p:nvSpPr>
        <p:spPr bwMode="auto">
          <a:xfrm flipH="1">
            <a:off x="2209800" y="20574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0497" name="Line 17"/>
          <p:cNvSpPr>
            <a:spLocks noChangeShapeType="1"/>
          </p:cNvSpPr>
          <p:nvPr/>
        </p:nvSpPr>
        <p:spPr bwMode="auto">
          <a:xfrm flipH="1">
            <a:off x="2133600" y="2590800"/>
            <a:ext cx="6858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0498" name="Line 18"/>
          <p:cNvSpPr>
            <a:spLocks noChangeShapeType="1"/>
          </p:cNvSpPr>
          <p:nvPr/>
        </p:nvSpPr>
        <p:spPr bwMode="auto">
          <a:xfrm flipH="1">
            <a:off x="2362200" y="3429000"/>
            <a:ext cx="8382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0499" name="Line 19"/>
          <p:cNvSpPr>
            <a:spLocks noChangeShapeType="1"/>
          </p:cNvSpPr>
          <p:nvPr/>
        </p:nvSpPr>
        <p:spPr bwMode="auto">
          <a:xfrm>
            <a:off x="4572000" y="3886200"/>
            <a:ext cx="25908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0500" name="Line 20"/>
          <p:cNvSpPr>
            <a:spLocks noChangeShapeType="1"/>
          </p:cNvSpPr>
          <p:nvPr/>
        </p:nvSpPr>
        <p:spPr bwMode="auto">
          <a:xfrm>
            <a:off x="4267200" y="1752600"/>
            <a:ext cx="1676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0501" name="Line 21"/>
          <p:cNvSpPr>
            <a:spLocks noChangeShapeType="1"/>
          </p:cNvSpPr>
          <p:nvPr/>
        </p:nvSpPr>
        <p:spPr bwMode="auto">
          <a:xfrm flipH="1">
            <a:off x="2819400" y="4419600"/>
            <a:ext cx="9144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0502" name="Line 22"/>
          <p:cNvSpPr>
            <a:spLocks noChangeShapeType="1"/>
          </p:cNvSpPr>
          <p:nvPr/>
        </p:nvSpPr>
        <p:spPr bwMode="auto">
          <a:xfrm>
            <a:off x="3810000" y="5943600"/>
            <a:ext cx="914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0503" name="Line 23"/>
          <p:cNvSpPr>
            <a:spLocks noChangeShapeType="1"/>
          </p:cNvSpPr>
          <p:nvPr/>
        </p:nvSpPr>
        <p:spPr bwMode="auto">
          <a:xfrm>
            <a:off x="4800600" y="5181600"/>
            <a:ext cx="762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0504" name="Line 24"/>
          <p:cNvSpPr>
            <a:spLocks noChangeShapeType="1"/>
          </p:cNvSpPr>
          <p:nvPr/>
        </p:nvSpPr>
        <p:spPr bwMode="auto">
          <a:xfrm>
            <a:off x="4800600" y="4419600"/>
            <a:ext cx="21336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0505" name="Text Box 25"/>
          <p:cNvSpPr txBox="1">
            <a:spLocks noChangeArrowheads="1"/>
          </p:cNvSpPr>
          <p:nvPr/>
        </p:nvSpPr>
        <p:spPr bwMode="auto">
          <a:xfrm>
            <a:off x="381000" y="228600"/>
            <a:ext cx="8001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b="1">
                <a:solidFill>
                  <a:srgbClr val="FF0000"/>
                </a:solidFill>
                <a:cs typeface="Arial" charset="0"/>
              </a:rPr>
              <a:t>America del Sur</a:t>
            </a:r>
          </a:p>
        </p:txBody>
      </p:sp>
      <p:sp>
        <p:nvSpPr>
          <p:cNvPr id="20506" name="Text Box 26"/>
          <p:cNvSpPr txBox="1">
            <a:spLocks noChangeArrowheads="1"/>
          </p:cNvSpPr>
          <p:nvPr/>
        </p:nvSpPr>
        <p:spPr bwMode="auto">
          <a:xfrm>
            <a:off x="914400" y="1752600"/>
            <a:ext cx="13414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>
                <a:solidFill>
                  <a:srgbClr val="0066FF"/>
                </a:solidFill>
                <a:cs typeface="Arial" charset="0"/>
              </a:rPr>
              <a:t>Colombia</a:t>
            </a:r>
          </a:p>
        </p:txBody>
      </p:sp>
      <p:sp>
        <p:nvSpPr>
          <p:cNvPr id="20507" name="Text Box 27"/>
          <p:cNvSpPr txBox="1">
            <a:spLocks noChangeArrowheads="1"/>
          </p:cNvSpPr>
          <p:nvPr/>
        </p:nvSpPr>
        <p:spPr bwMode="auto">
          <a:xfrm>
            <a:off x="6019800" y="1524000"/>
            <a:ext cx="14271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>
                <a:solidFill>
                  <a:srgbClr val="0066FF"/>
                </a:solidFill>
                <a:cs typeface="Arial" charset="0"/>
              </a:rPr>
              <a:t>Venezuela</a:t>
            </a:r>
          </a:p>
        </p:txBody>
      </p:sp>
      <p:sp>
        <p:nvSpPr>
          <p:cNvPr id="20508" name="Text Box 28"/>
          <p:cNvSpPr txBox="1">
            <a:spLocks noChangeArrowheads="1"/>
          </p:cNvSpPr>
          <p:nvPr/>
        </p:nvSpPr>
        <p:spPr bwMode="auto">
          <a:xfrm>
            <a:off x="7345363" y="3962400"/>
            <a:ext cx="1016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>
                <a:solidFill>
                  <a:srgbClr val="0066FF"/>
                </a:solidFill>
                <a:cs typeface="Arial" charset="0"/>
              </a:rPr>
              <a:t>Bolivia</a:t>
            </a:r>
          </a:p>
        </p:txBody>
      </p:sp>
      <p:sp>
        <p:nvSpPr>
          <p:cNvPr id="20509" name="Text Box 29"/>
          <p:cNvSpPr txBox="1">
            <a:spLocks noChangeArrowheads="1"/>
          </p:cNvSpPr>
          <p:nvPr/>
        </p:nvSpPr>
        <p:spPr bwMode="auto">
          <a:xfrm>
            <a:off x="6858000" y="4724400"/>
            <a:ext cx="13287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>
                <a:solidFill>
                  <a:srgbClr val="0066FF"/>
                </a:solidFill>
                <a:cs typeface="Arial" charset="0"/>
              </a:rPr>
              <a:t>Paraguay</a:t>
            </a:r>
          </a:p>
        </p:txBody>
      </p:sp>
      <p:sp>
        <p:nvSpPr>
          <p:cNvPr id="20510" name="Text Box 30"/>
          <p:cNvSpPr txBox="1">
            <a:spLocks noChangeArrowheads="1"/>
          </p:cNvSpPr>
          <p:nvPr/>
        </p:nvSpPr>
        <p:spPr bwMode="auto">
          <a:xfrm>
            <a:off x="5562600" y="5257800"/>
            <a:ext cx="12160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>
                <a:solidFill>
                  <a:srgbClr val="0066FF"/>
                </a:solidFill>
                <a:cs typeface="Arial" charset="0"/>
              </a:rPr>
              <a:t>Uruguay</a:t>
            </a:r>
          </a:p>
        </p:txBody>
      </p:sp>
      <p:sp>
        <p:nvSpPr>
          <p:cNvPr id="20511" name="Text Box 31"/>
          <p:cNvSpPr txBox="1">
            <a:spLocks noChangeArrowheads="1"/>
          </p:cNvSpPr>
          <p:nvPr/>
        </p:nvSpPr>
        <p:spPr bwMode="auto">
          <a:xfrm>
            <a:off x="4724400" y="6172200"/>
            <a:ext cx="13700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>
                <a:solidFill>
                  <a:srgbClr val="0066FF"/>
                </a:solidFill>
                <a:cs typeface="Arial" charset="0"/>
              </a:rPr>
              <a:t>Argentina</a:t>
            </a:r>
          </a:p>
        </p:txBody>
      </p:sp>
      <p:sp>
        <p:nvSpPr>
          <p:cNvPr id="20512" name="Text Box 32"/>
          <p:cNvSpPr txBox="1">
            <a:spLocks noChangeArrowheads="1"/>
          </p:cNvSpPr>
          <p:nvPr/>
        </p:nvSpPr>
        <p:spPr bwMode="auto">
          <a:xfrm>
            <a:off x="1938338" y="4267200"/>
            <a:ext cx="8048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>
                <a:solidFill>
                  <a:srgbClr val="0066FF"/>
                </a:solidFill>
                <a:cs typeface="Arial" charset="0"/>
              </a:rPr>
              <a:t>Chile</a:t>
            </a:r>
          </a:p>
        </p:txBody>
      </p:sp>
      <p:sp>
        <p:nvSpPr>
          <p:cNvPr id="20513" name="Text Box 33"/>
          <p:cNvSpPr txBox="1">
            <a:spLocks noChangeArrowheads="1"/>
          </p:cNvSpPr>
          <p:nvPr/>
        </p:nvSpPr>
        <p:spPr bwMode="auto">
          <a:xfrm>
            <a:off x="1536700" y="3429000"/>
            <a:ext cx="7493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>
                <a:solidFill>
                  <a:srgbClr val="0066FF"/>
                </a:solidFill>
                <a:cs typeface="Arial" charset="0"/>
              </a:rPr>
              <a:t>Perú</a:t>
            </a:r>
          </a:p>
        </p:txBody>
      </p:sp>
      <p:sp>
        <p:nvSpPr>
          <p:cNvPr id="20514" name="Text Box 34"/>
          <p:cNvSpPr txBox="1">
            <a:spLocks noChangeArrowheads="1"/>
          </p:cNvSpPr>
          <p:nvPr/>
        </p:nvSpPr>
        <p:spPr bwMode="auto">
          <a:xfrm>
            <a:off x="639763" y="2422525"/>
            <a:ext cx="12017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>
                <a:solidFill>
                  <a:srgbClr val="0066FF"/>
                </a:solidFill>
                <a:cs typeface="Arial" charset="0"/>
              </a:rPr>
              <a:t>Ecuador</a:t>
            </a:r>
          </a:p>
        </p:txBody>
      </p:sp>
      <p:sp>
        <p:nvSpPr>
          <p:cNvPr id="20515" name="Text Box 35"/>
          <p:cNvSpPr txBox="1">
            <a:spLocks noChangeArrowheads="1"/>
          </p:cNvSpPr>
          <p:nvPr/>
        </p:nvSpPr>
        <p:spPr bwMode="auto">
          <a:xfrm>
            <a:off x="5867400" y="1828800"/>
            <a:ext cx="2209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1400" b="1">
                <a:solidFill>
                  <a:srgbClr val="FF0000"/>
                </a:solidFill>
                <a:latin typeface="Verdana" pitchFamily="34" charset="0"/>
                <a:cs typeface="Arial" charset="0"/>
              </a:rPr>
              <a:t>* Caracas </a:t>
            </a:r>
          </a:p>
        </p:txBody>
      </p:sp>
      <p:sp>
        <p:nvSpPr>
          <p:cNvPr id="20516" name="Text Box 36"/>
          <p:cNvSpPr txBox="1">
            <a:spLocks noChangeArrowheads="1"/>
          </p:cNvSpPr>
          <p:nvPr/>
        </p:nvSpPr>
        <p:spPr bwMode="auto">
          <a:xfrm>
            <a:off x="990600" y="1600200"/>
            <a:ext cx="1371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1400" b="1">
                <a:solidFill>
                  <a:srgbClr val="FF0000"/>
                </a:solidFill>
                <a:latin typeface="Verdana" pitchFamily="34" charset="0"/>
                <a:cs typeface="Arial" charset="0"/>
              </a:rPr>
              <a:t>* Bogotá </a:t>
            </a:r>
          </a:p>
        </p:txBody>
      </p:sp>
      <p:sp>
        <p:nvSpPr>
          <p:cNvPr id="20517" name="Text Box 37"/>
          <p:cNvSpPr txBox="1">
            <a:spLocks noChangeArrowheads="1"/>
          </p:cNvSpPr>
          <p:nvPr/>
        </p:nvSpPr>
        <p:spPr bwMode="auto">
          <a:xfrm>
            <a:off x="533400" y="2743200"/>
            <a:ext cx="2209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1400" b="1">
                <a:solidFill>
                  <a:srgbClr val="FF0000"/>
                </a:solidFill>
                <a:latin typeface="Verdana" pitchFamily="34" charset="0"/>
                <a:cs typeface="Arial" charset="0"/>
              </a:rPr>
              <a:t>* Quito </a:t>
            </a:r>
          </a:p>
        </p:txBody>
      </p:sp>
      <p:sp>
        <p:nvSpPr>
          <p:cNvPr id="20518" name="Text Box 38"/>
          <p:cNvSpPr txBox="1">
            <a:spLocks noChangeArrowheads="1"/>
          </p:cNvSpPr>
          <p:nvPr/>
        </p:nvSpPr>
        <p:spPr bwMode="auto">
          <a:xfrm>
            <a:off x="1371600" y="3733800"/>
            <a:ext cx="2209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1400" b="1">
                <a:solidFill>
                  <a:srgbClr val="FF0000"/>
                </a:solidFill>
                <a:latin typeface="Verdana" pitchFamily="34" charset="0"/>
                <a:cs typeface="Arial" charset="0"/>
              </a:rPr>
              <a:t>* Lima</a:t>
            </a:r>
          </a:p>
        </p:txBody>
      </p:sp>
      <p:sp>
        <p:nvSpPr>
          <p:cNvPr id="20519" name="Text Box 39"/>
          <p:cNvSpPr txBox="1">
            <a:spLocks noChangeArrowheads="1"/>
          </p:cNvSpPr>
          <p:nvPr/>
        </p:nvSpPr>
        <p:spPr bwMode="auto">
          <a:xfrm>
            <a:off x="1752600" y="4572000"/>
            <a:ext cx="2209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1400" b="1">
                <a:solidFill>
                  <a:srgbClr val="FF0000"/>
                </a:solidFill>
                <a:latin typeface="Verdana" pitchFamily="34" charset="0"/>
                <a:cs typeface="Arial" charset="0"/>
              </a:rPr>
              <a:t>* Santiago</a:t>
            </a:r>
          </a:p>
        </p:txBody>
      </p:sp>
      <p:sp>
        <p:nvSpPr>
          <p:cNvPr id="20520" name="Text Box 40"/>
          <p:cNvSpPr txBox="1">
            <a:spLocks noChangeArrowheads="1"/>
          </p:cNvSpPr>
          <p:nvPr/>
        </p:nvSpPr>
        <p:spPr bwMode="auto">
          <a:xfrm>
            <a:off x="4572000" y="6553200"/>
            <a:ext cx="2209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1400" b="1">
                <a:solidFill>
                  <a:srgbClr val="FF0000"/>
                </a:solidFill>
                <a:latin typeface="Verdana" pitchFamily="34" charset="0"/>
                <a:cs typeface="Arial" charset="0"/>
              </a:rPr>
              <a:t>* Buenos Aires </a:t>
            </a:r>
          </a:p>
        </p:txBody>
      </p:sp>
      <p:sp>
        <p:nvSpPr>
          <p:cNvPr id="20521" name="Text Box 41"/>
          <p:cNvSpPr txBox="1">
            <a:spLocks noChangeArrowheads="1"/>
          </p:cNvSpPr>
          <p:nvPr/>
        </p:nvSpPr>
        <p:spPr bwMode="auto">
          <a:xfrm>
            <a:off x="5257800" y="5562600"/>
            <a:ext cx="2209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1400" b="1">
                <a:solidFill>
                  <a:srgbClr val="FF0000"/>
                </a:solidFill>
                <a:latin typeface="Verdana" pitchFamily="34" charset="0"/>
                <a:cs typeface="Arial" charset="0"/>
              </a:rPr>
              <a:t>* Montevideo </a:t>
            </a:r>
          </a:p>
        </p:txBody>
      </p:sp>
      <p:sp>
        <p:nvSpPr>
          <p:cNvPr id="20522" name="Text Box 42"/>
          <p:cNvSpPr txBox="1">
            <a:spLocks noChangeArrowheads="1"/>
          </p:cNvSpPr>
          <p:nvPr/>
        </p:nvSpPr>
        <p:spPr bwMode="auto">
          <a:xfrm>
            <a:off x="6781800" y="5029200"/>
            <a:ext cx="2209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1400" b="1">
                <a:solidFill>
                  <a:srgbClr val="FF0000"/>
                </a:solidFill>
                <a:latin typeface="Verdana" pitchFamily="34" charset="0"/>
                <a:cs typeface="Arial" charset="0"/>
              </a:rPr>
              <a:t>* Asunción  </a:t>
            </a:r>
          </a:p>
        </p:txBody>
      </p:sp>
      <p:sp>
        <p:nvSpPr>
          <p:cNvPr id="20523" name="Text Box 43"/>
          <p:cNvSpPr txBox="1">
            <a:spLocks noChangeArrowheads="1"/>
          </p:cNvSpPr>
          <p:nvPr/>
        </p:nvSpPr>
        <p:spPr bwMode="auto">
          <a:xfrm>
            <a:off x="7239000" y="4267200"/>
            <a:ext cx="1219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1400" b="1">
                <a:solidFill>
                  <a:srgbClr val="FF0000"/>
                </a:solidFill>
                <a:latin typeface="Verdana" pitchFamily="34" charset="0"/>
                <a:cs typeface="Arial" charset="0"/>
              </a:rPr>
              <a:t>* La Paz </a:t>
            </a:r>
          </a:p>
        </p:txBody>
      </p:sp>
    </p:spTree>
    <p:extLst>
      <p:ext uri="{BB962C8B-B14F-4D97-AF65-F5344CB8AC3E}">
        <p14:creationId xmlns:p14="http://schemas.microsoft.com/office/powerpoint/2010/main" val="2282675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6" grpId="0"/>
      <p:bldP spid="20507" grpId="0"/>
      <p:bldP spid="20508" grpId="0"/>
      <p:bldP spid="20509" grpId="0"/>
      <p:bldP spid="20510" grpId="0"/>
      <p:bldP spid="20511" grpId="0"/>
      <p:bldP spid="20512" grpId="0"/>
      <p:bldP spid="20513" grpId="0"/>
      <p:bldP spid="20514" grpId="0"/>
      <p:bldP spid="20515" grpId="0"/>
      <p:bldP spid="20516" grpId="0"/>
      <p:bldP spid="20517" grpId="0"/>
      <p:bldP spid="20518" grpId="0"/>
      <p:bldP spid="20519" grpId="0"/>
      <p:bldP spid="20520" grpId="0"/>
      <p:bldP spid="20521" grpId="0"/>
      <p:bldP spid="20522" grpId="0"/>
      <p:bldP spid="2052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9575" y="990600"/>
            <a:ext cx="4848225" cy="543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2057400" y="3810000"/>
            <a:ext cx="2209800" cy="2430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cs typeface="Arial" charset="0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cs typeface="Arial" charset="0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cs typeface="Arial" charset="0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cs typeface="Arial" charset="0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cs typeface="Arial" charset="0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3048000" y="4191000"/>
            <a:ext cx="3352800" cy="20177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cs typeface="Arial" charset="0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cs typeface="Arial" charset="0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cs typeface="Arial" charset="0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cs typeface="Arial" charset="0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2150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4267200"/>
            <a:ext cx="1981200" cy="1611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510" name="Line 6"/>
          <p:cNvSpPr>
            <a:spLocks noChangeShapeType="1"/>
          </p:cNvSpPr>
          <p:nvPr/>
        </p:nvSpPr>
        <p:spPr bwMode="auto">
          <a:xfrm flipH="1">
            <a:off x="5181600" y="3657600"/>
            <a:ext cx="1219200" cy="1371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title"/>
          </p:nvPr>
        </p:nvSpPr>
        <p:spPr>
          <a:xfrm>
            <a:off x="6781800" y="228600"/>
            <a:ext cx="2133600" cy="1143000"/>
          </a:xfrm>
        </p:spPr>
        <p:txBody>
          <a:bodyPr/>
          <a:lstStyle/>
          <a:p>
            <a:pPr algn="r"/>
            <a:r>
              <a:rPr lang="en-US" altLang="en-US" b="1">
                <a:solidFill>
                  <a:schemeClr val="hlink"/>
                </a:solidFill>
              </a:rPr>
              <a:t>Africa</a:t>
            </a:r>
          </a:p>
        </p:txBody>
      </p:sp>
      <p:sp>
        <p:nvSpPr>
          <p:cNvPr id="21512" name="Text Box 8"/>
          <p:cNvSpPr txBox="1">
            <a:spLocks noChangeArrowheads="1"/>
          </p:cNvSpPr>
          <p:nvPr/>
        </p:nvSpPr>
        <p:spPr bwMode="auto">
          <a:xfrm>
            <a:off x="3733800" y="5715000"/>
            <a:ext cx="2341563" cy="396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>
                <a:solidFill>
                  <a:srgbClr val="000000"/>
                </a:solidFill>
                <a:cs typeface="Arial" charset="0"/>
              </a:rPr>
              <a:t>Guinea Ecuatorial</a:t>
            </a:r>
          </a:p>
        </p:txBody>
      </p:sp>
      <p:sp>
        <p:nvSpPr>
          <p:cNvPr id="21513" name="Line 9"/>
          <p:cNvSpPr>
            <a:spLocks noChangeShapeType="1"/>
          </p:cNvSpPr>
          <p:nvPr/>
        </p:nvSpPr>
        <p:spPr bwMode="auto">
          <a:xfrm flipH="1" flipV="1">
            <a:off x="5105400" y="838200"/>
            <a:ext cx="304800" cy="381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1514" name="Line 10"/>
          <p:cNvSpPr>
            <a:spLocks noChangeShapeType="1"/>
          </p:cNvSpPr>
          <p:nvPr/>
        </p:nvSpPr>
        <p:spPr bwMode="auto">
          <a:xfrm flipV="1">
            <a:off x="5638800" y="838200"/>
            <a:ext cx="533400" cy="381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1515" name="Text Box 11"/>
          <p:cNvSpPr txBox="1">
            <a:spLocks noChangeArrowheads="1"/>
          </p:cNvSpPr>
          <p:nvPr/>
        </p:nvSpPr>
        <p:spPr bwMode="auto">
          <a:xfrm>
            <a:off x="4800600" y="609600"/>
            <a:ext cx="6762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1400" b="1">
                <a:solidFill>
                  <a:srgbClr val="009900"/>
                </a:solidFill>
                <a:cs typeface="Arial" charset="0"/>
              </a:rPr>
              <a:t>Ceuta</a:t>
            </a:r>
          </a:p>
        </p:txBody>
      </p:sp>
      <p:sp>
        <p:nvSpPr>
          <p:cNvPr id="21516" name="Text Box 12"/>
          <p:cNvSpPr txBox="1">
            <a:spLocks noChangeArrowheads="1"/>
          </p:cNvSpPr>
          <p:nvPr/>
        </p:nvSpPr>
        <p:spPr bwMode="auto">
          <a:xfrm>
            <a:off x="5867400" y="609600"/>
            <a:ext cx="72548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1400" b="1">
                <a:solidFill>
                  <a:srgbClr val="009900"/>
                </a:solidFill>
                <a:cs typeface="Arial" charset="0"/>
              </a:rPr>
              <a:t>Melilla</a:t>
            </a:r>
          </a:p>
        </p:txBody>
      </p:sp>
      <p:pic>
        <p:nvPicPr>
          <p:cNvPr id="21517" name="Picture 13" descr="ANd9GcT5OMGMdHD8OjD-beoWYG4vD79vMyeELChzp_CsQEz-0jnmEPLc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914400"/>
            <a:ext cx="2971800" cy="2854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518" name="Line 14"/>
          <p:cNvSpPr>
            <a:spLocks noChangeShapeType="1"/>
          </p:cNvSpPr>
          <p:nvPr/>
        </p:nvSpPr>
        <p:spPr bwMode="auto">
          <a:xfrm flipH="1">
            <a:off x="685800" y="3124200"/>
            <a:ext cx="1143000" cy="1752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1519" name="Rectangle 15"/>
          <p:cNvSpPr>
            <a:spLocks noChangeArrowheads="1"/>
          </p:cNvSpPr>
          <p:nvPr/>
        </p:nvSpPr>
        <p:spPr bwMode="auto">
          <a:xfrm>
            <a:off x="0" y="0"/>
            <a:ext cx="2133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b="1">
                <a:solidFill>
                  <a:srgbClr val="CC0099"/>
                </a:solidFill>
              </a:rPr>
              <a:t>Europa</a:t>
            </a:r>
          </a:p>
        </p:txBody>
      </p:sp>
      <p:sp>
        <p:nvSpPr>
          <p:cNvPr id="21520" name="Text Box 16"/>
          <p:cNvSpPr txBox="1">
            <a:spLocks noChangeArrowheads="1"/>
          </p:cNvSpPr>
          <p:nvPr/>
        </p:nvSpPr>
        <p:spPr bwMode="auto">
          <a:xfrm>
            <a:off x="228600" y="4876800"/>
            <a:ext cx="1089025" cy="396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>
                <a:solidFill>
                  <a:srgbClr val="990099"/>
                </a:solidFill>
                <a:cs typeface="Arial" charset="0"/>
              </a:rPr>
              <a:t>España</a:t>
            </a:r>
          </a:p>
        </p:txBody>
      </p:sp>
      <p:sp>
        <p:nvSpPr>
          <p:cNvPr id="21521" name="Text Box 17"/>
          <p:cNvSpPr txBox="1">
            <a:spLocks noChangeArrowheads="1"/>
          </p:cNvSpPr>
          <p:nvPr/>
        </p:nvSpPr>
        <p:spPr bwMode="auto">
          <a:xfrm>
            <a:off x="152400" y="5257800"/>
            <a:ext cx="2209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1400" b="1">
                <a:solidFill>
                  <a:srgbClr val="009900"/>
                </a:solidFill>
                <a:latin typeface="Verdana" pitchFamily="34" charset="0"/>
                <a:cs typeface="Arial" charset="0"/>
              </a:rPr>
              <a:t>* Madrid </a:t>
            </a:r>
          </a:p>
        </p:txBody>
      </p:sp>
      <p:sp>
        <p:nvSpPr>
          <p:cNvPr id="21522" name="Text Box 18"/>
          <p:cNvSpPr txBox="1">
            <a:spLocks noChangeArrowheads="1"/>
          </p:cNvSpPr>
          <p:nvPr/>
        </p:nvSpPr>
        <p:spPr bwMode="auto">
          <a:xfrm>
            <a:off x="3962400" y="6019800"/>
            <a:ext cx="2209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1400" b="1">
                <a:solidFill>
                  <a:srgbClr val="CC3300"/>
                </a:solidFill>
                <a:latin typeface="Verdana" pitchFamily="34" charset="0"/>
                <a:cs typeface="Arial" charset="0"/>
              </a:rPr>
              <a:t>* Malabo</a:t>
            </a:r>
            <a:r>
              <a:rPr lang="es-ES_tradnl" altLang="en-US" sz="1400" b="1">
                <a:solidFill>
                  <a:srgbClr val="009900"/>
                </a:solidFill>
                <a:latin typeface="Verdana" pitchFamily="34" charset="0"/>
                <a:cs typeface="Arial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73625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0" grpId="0" animBg="1"/>
      <p:bldP spid="21511" grpId="0"/>
      <p:bldP spid="21512" grpId="0" animBg="1"/>
      <p:bldP spid="21513" grpId="0" animBg="1"/>
      <p:bldP spid="21514" grpId="0" animBg="1"/>
      <p:bldP spid="21515" grpId="0"/>
      <p:bldP spid="21516" grpId="0"/>
      <p:bldP spid="21520" grpId="0" animBg="1"/>
      <p:bldP spid="21521" grpId="0"/>
      <p:bldP spid="215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914400"/>
          </a:xfrm>
        </p:spPr>
        <p:txBody>
          <a:bodyPr/>
          <a:lstStyle/>
          <a:p>
            <a:r>
              <a:rPr lang="es-ES_tradnl" altLang="en-US">
                <a:solidFill>
                  <a:srgbClr val="FF0000"/>
                </a:solidFill>
              </a:rPr>
              <a:t>El origen del español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762000"/>
            <a:ext cx="8229600" cy="6096000"/>
          </a:xfrm>
        </p:spPr>
        <p:txBody>
          <a:bodyPr/>
          <a:lstStyle/>
          <a:p>
            <a:r>
              <a:rPr lang="es-ES_tradnl" altLang="en-US" sz="2800" dirty="0" err="1" smtClean="0"/>
              <a:t>Spanish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is</a:t>
            </a:r>
            <a:r>
              <a:rPr lang="es-ES_tradnl" altLang="en-US" sz="2800" dirty="0" smtClean="0"/>
              <a:t> a </a:t>
            </a:r>
            <a:r>
              <a:rPr lang="es-ES_tradnl" altLang="en-US" sz="2800" dirty="0" err="1" smtClean="0"/>
              <a:t>combination</a:t>
            </a:r>
            <a:r>
              <a:rPr lang="es-ES_tradnl" altLang="en-US" sz="2800" dirty="0" smtClean="0"/>
              <a:t> of </a:t>
            </a:r>
            <a:r>
              <a:rPr lang="es-ES_tradnl" altLang="en-US" sz="2800" u="sng" dirty="0"/>
              <a:t>latín</a:t>
            </a:r>
            <a:r>
              <a:rPr lang="es-ES_tradnl" altLang="en-US" sz="2800" dirty="0"/>
              <a:t> </a:t>
            </a:r>
            <a:r>
              <a:rPr lang="es-ES_tradnl" altLang="en-US" sz="2800" dirty="0" smtClean="0"/>
              <a:t>and </a:t>
            </a:r>
            <a:r>
              <a:rPr lang="es-ES_tradnl" altLang="en-US" sz="2800" u="sng" dirty="0" err="1"/>
              <a:t>a</a:t>
            </a:r>
            <a:r>
              <a:rPr lang="es-ES_tradnl" altLang="en-US" sz="2800" u="sng" dirty="0" err="1" smtClean="0"/>
              <a:t>rabic</a:t>
            </a:r>
            <a:r>
              <a:rPr lang="es-ES_tradnl" altLang="en-US" sz="2800" dirty="0" smtClean="0"/>
              <a:t>. </a:t>
            </a:r>
            <a:r>
              <a:rPr lang="es-ES_tradnl" altLang="en-US" sz="2800" dirty="0" err="1" smtClean="0"/>
              <a:t>Why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is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that</a:t>
            </a:r>
            <a:r>
              <a:rPr lang="es-ES_tradnl" altLang="en-US" sz="2800" dirty="0" smtClean="0"/>
              <a:t>? </a:t>
            </a:r>
            <a:endParaRPr lang="es-ES_tradnl" altLang="en-US" sz="2800" dirty="0"/>
          </a:p>
          <a:p>
            <a:endParaRPr lang="es-ES_tradnl" altLang="en-US" sz="2800" dirty="0"/>
          </a:p>
          <a:p>
            <a:endParaRPr lang="es-ES_tradnl" altLang="en-US" sz="2800" dirty="0"/>
          </a:p>
          <a:p>
            <a:endParaRPr lang="es-ES_tradnl" altLang="en-US" sz="2800" dirty="0"/>
          </a:p>
          <a:p>
            <a:endParaRPr lang="es-ES_tradnl" altLang="en-US" sz="2800" dirty="0"/>
          </a:p>
          <a:p>
            <a:endParaRPr lang="es-ES_tradnl" altLang="en-US" sz="2800" dirty="0"/>
          </a:p>
          <a:p>
            <a:endParaRPr lang="es-ES_tradnl" altLang="en-US" sz="2800" dirty="0"/>
          </a:p>
          <a:p>
            <a:endParaRPr lang="es-ES_tradnl" altLang="en-US" sz="2800" dirty="0"/>
          </a:p>
          <a:p>
            <a:r>
              <a:rPr lang="es-ES_tradnl" altLang="en-US" sz="2800" dirty="0"/>
              <a:t> </a:t>
            </a:r>
            <a:r>
              <a:rPr lang="es-ES_tradnl" altLang="en-US" sz="2800" u="sng" dirty="0"/>
              <a:t>La Real Academia de la Lengua Española</a:t>
            </a:r>
            <a:r>
              <a:rPr lang="es-ES_tradnl" altLang="en-US" sz="2800" dirty="0"/>
              <a:t> </a:t>
            </a:r>
            <a:r>
              <a:rPr lang="es-ES_tradnl" altLang="en-US" sz="2800" dirty="0" err="1" smtClean="0"/>
              <a:t>is</a:t>
            </a:r>
            <a:r>
              <a:rPr lang="es-ES_tradnl" altLang="en-US" sz="2800" dirty="0" smtClean="0"/>
              <a:t> a </a:t>
            </a:r>
            <a:r>
              <a:rPr lang="es-ES_tradnl" altLang="en-US" sz="2800" dirty="0" err="1" smtClean="0"/>
              <a:t>society</a:t>
            </a:r>
            <a:r>
              <a:rPr lang="es-ES_tradnl" altLang="en-US" sz="2800" dirty="0" smtClean="0"/>
              <a:t> of </a:t>
            </a:r>
            <a:r>
              <a:rPr lang="es-ES_tradnl" altLang="en-US" sz="2800" dirty="0" err="1" smtClean="0"/>
              <a:t>intellectuals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that</a:t>
            </a:r>
            <a:r>
              <a:rPr lang="es-ES_tradnl" altLang="en-US" sz="2800" dirty="0" smtClean="0"/>
              <a:t> decide </a:t>
            </a:r>
            <a:r>
              <a:rPr lang="es-ES_tradnl" altLang="en-US" sz="2800" dirty="0" err="1" smtClean="0"/>
              <a:t>the</a:t>
            </a:r>
            <a:r>
              <a:rPr lang="es-ES_tradnl" altLang="en-US" sz="2800" dirty="0" smtClean="0"/>
              <a:t> rules of </a:t>
            </a:r>
            <a:r>
              <a:rPr lang="es-ES_tradnl" altLang="en-US" sz="2800" dirty="0" err="1" smtClean="0"/>
              <a:t>the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Spanish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language</a:t>
            </a:r>
            <a:r>
              <a:rPr lang="es-ES_tradnl" altLang="en-US" sz="2800" dirty="0" smtClean="0"/>
              <a:t>.</a:t>
            </a:r>
            <a:endParaRPr lang="es-ES_tradnl" altLang="en-US" sz="2800" dirty="0"/>
          </a:p>
        </p:txBody>
      </p:sp>
      <p:pic>
        <p:nvPicPr>
          <p:cNvPr id="22532" name="Picture 4" descr="ese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1295400"/>
            <a:ext cx="3694113" cy="403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5406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34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 homework; Happy Holiday’s</a:t>
            </a:r>
          </a:p>
          <a:p>
            <a:r>
              <a:rPr lang="en-US" dirty="0" smtClean="0"/>
              <a:t>Bring in goodies for our Christmas party on Friday.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50196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76200"/>
            <a:ext cx="7543800" cy="884238"/>
          </a:xfrm>
        </p:spPr>
        <p:txBody>
          <a:bodyPr/>
          <a:lstStyle/>
          <a:p>
            <a:r>
              <a:rPr lang="es-ES_tradnl" altLang="en-US" dirty="0" smtClean="0">
                <a:solidFill>
                  <a:srgbClr val="CC0000"/>
                </a:solidFill>
              </a:rPr>
              <a:t>Practica</a:t>
            </a:r>
            <a:endParaRPr lang="es-ES_tradnl" altLang="en-US" dirty="0">
              <a:solidFill>
                <a:srgbClr val="CC0000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990600"/>
            <a:ext cx="8229600" cy="5715000"/>
          </a:xfrm>
        </p:spPr>
        <p:txBody>
          <a:bodyPr/>
          <a:lstStyle/>
          <a:p>
            <a:r>
              <a:rPr lang="es-ES_tradnl" altLang="en-US" dirty="0" err="1" smtClean="0"/>
              <a:t>Conjugate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following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verbs</a:t>
            </a:r>
            <a:r>
              <a:rPr lang="es-ES_tradnl" altLang="en-US" dirty="0" smtClean="0"/>
              <a:t>: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altLang="en-US" dirty="0" smtClean="0"/>
              <a:t>Estudiar </a:t>
            </a:r>
            <a:r>
              <a:rPr lang="es-ES_tradnl" altLang="en-US" i="1" dirty="0"/>
              <a:t>(</a:t>
            </a:r>
            <a:r>
              <a:rPr lang="es-ES_tradnl" altLang="en-US" i="1" dirty="0" err="1"/>
              <a:t>to</a:t>
            </a:r>
            <a:r>
              <a:rPr lang="es-ES_tradnl" altLang="en-US" i="1" dirty="0"/>
              <a:t> </a:t>
            </a:r>
            <a:r>
              <a:rPr lang="es-ES_tradnl" altLang="en-US" i="1" dirty="0" err="1"/>
              <a:t>study</a:t>
            </a:r>
            <a:r>
              <a:rPr lang="es-ES_tradnl" altLang="en-US" i="1" dirty="0"/>
              <a:t>)</a:t>
            </a:r>
            <a:endParaRPr lang="es-ES_tradnl" altLang="en-US" dirty="0"/>
          </a:p>
          <a:p>
            <a:pPr>
              <a:buFont typeface="Wingdings" pitchFamily="2" charset="2"/>
              <a:buAutoNum type="arabicPeriod"/>
            </a:pPr>
            <a:r>
              <a:rPr lang="es-ES_tradnl" altLang="en-US" dirty="0"/>
              <a:t>Sacar </a:t>
            </a:r>
            <a:r>
              <a:rPr lang="es-ES_tradnl" altLang="en-US" i="1" dirty="0"/>
              <a:t>(</a:t>
            </a:r>
            <a:r>
              <a:rPr lang="es-ES_tradnl" altLang="en-US" i="1" dirty="0" err="1"/>
              <a:t>to</a:t>
            </a:r>
            <a:r>
              <a:rPr lang="es-ES_tradnl" altLang="en-US" i="1" dirty="0"/>
              <a:t> </a:t>
            </a:r>
            <a:r>
              <a:rPr lang="es-ES_tradnl" altLang="en-US" i="1" dirty="0" err="1"/>
              <a:t>get</a:t>
            </a:r>
            <a:r>
              <a:rPr lang="es-ES_tradnl" altLang="en-US" i="1" dirty="0"/>
              <a:t>/ </a:t>
            </a:r>
            <a:r>
              <a:rPr lang="es-ES_tradnl" altLang="en-US" i="1" dirty="0" err="1"/>
              <a:t>to</a:t>
            </a:r>
            <a:r>
              <a:rPr lang="es-ES_tradnl" altLang="en-US" i="1" dirty="0"/>
              <a:t> </a:t>
            </a:r>
            <a:r>
              <a:rPr lang="es-ES_tradnl" altLang="en-US" i="1" dirty="0" err="1"/>
              <a:t>receive</a:t>
            </a:r>
            <a:r>
              <a:rPr lang="es-ES_tradnl" altLang="en-US" i="1" dirty="0"/>
              <a:t>)</a:t>
            </a:r>
            <a:endParaRPr lang="es-ES_tradnl" altLang="en-US" dirty="0"/>
          </a:p>
          <a:p>
            <a:pPr>
              <a:buFont typeface="Wingdings" pitchFamily="2" charset="2"/>
              <a:buAutoNum type="arabicPeriod"/>
            </a:pPr>
            <a:r>
              <a:rPr lang="es-ES_tradnl" altLang="en-US" dirty="0"/>
              <a:t>Llevar </a:t>
            </a:r>
            <a:r>
              <a:rPr lang="es-ES_tradnl" altLang="en-US" i="1" dirty="0"/>
              <a:t>(to </a:t>
            </a:r>
            <a:r>
              <a:rPr lang="es-ES_tradnl" altLang="en-US" i="1" dirty="0" err="1"/>
              <a:t>wear</a:t>
            </a:r>
            <a:r>
              <a:rPr lang="es-ES_tradnl" altLang="en-US" i="1" smtClean="0"/>
              <a:t>)</a:t>
            </a:r>
            <a:endParaRPr lang="es-ES_tradnl" altLang="en-US" dirty="0"/>
          </a:p>
          <a:p>
            <a:pPr>
              <a:buFont typeface="Wingdings" pitchFamily="2" charset="2"/>
              <a:buAutoNum type="arabicPeriod"/>
            </a:pPr>
            <a:r>
              <a:rPr lang="es-ES_tradnl" altLang="en-US" dirty="0"/>
              <a:t>Hablar </a:t>
            </a:r>
            <a:r>
              <a:rPr lang="es-ES_tradnl" altLang="en-US" i="1" dirty="0"/>
              <a:t>(</a:t>
            </a:r>
            <a:r>
              <a:rPr lang="es-ES_tradnl" altLang="en-US" i="1" dirty="0" err="1"/>
              <a:t>to</a:t>
            </a:r>
            <a:r>
              <a:rPr lang="es-ES_tradnl" altLang="en-US" i="1" dirty="0"/>
              <a:t> </a:t>
            </a:r>
            <a:r>
              <a:rPr lang="es-ES_tradnl" altLang="en-US" i="1" dirty="0" err="1"/>
              <a:t>speak</a:t>
            </a:r>
            <a:r>
              <a:rPr lang="es-ES_tradnl" altLang="en-US" i="1" dirty="0" smtClean="0"/>
              <a:t>)</a:t>
            </a:r>
          </a:p>
          <a:p>
            <a:pPr>
              <a:buFont typeface="Wingdings" pitchFamily="2" charset="2"/>
              <a:buAutoNum type="arabicPeriod"/>
            </a:pPr>
            <a:r>
              <a:rPr lang="es-ES_tradnl" altLang="en-US" dirty="0" smtClean="0"/>
              <a:t>Preguntar (to </a:t>
            </a:r>
            <a:r>
              <a:rPr lang="es-ES_tradnl" altLang="en-US" dirty="0" err="1" smtClean="0"/>
              <a:t>ask</a:t>
            </a:r>
            <a:r>
              <a:rPr lang="es-ES_tradnl" altLang="en-US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337006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-76200"/>
            <a:ext cx="7772400" cy="9144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Repaso</a:t>
            </a:r>
            <a:r>
              <a:rPr lang="en-US" dirty="0" smtClean="0">
                <a:solidFill>
                  <a:srgbClr val="FF0000"/>
                </a:solidFill>
              </a:rPr>
              <a:t> de la </a:t>
            </a:r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07611474"/>
              </p:ext>
            </p:extLst>
          </p:nvPr>
        </p:nvGraphicFramePr>
        <p:xfrm>
          <a:off x="0" y="1219200"/>
          <a:ext cx="9144000" cy="5257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1676400"/>
                <a:gridCol w="1524000"/>
                <a:gridCol w="1524000"/>
                <a:gridCol w="1524000"/>
                <a:gridCol w="1524000"/>
              </a:tblGrid>
              <a:tr h="876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Estudiar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Sacar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Llevar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Hablar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Preguntar</a:t>
                      </a:r>
                      <a:endParaRPr lang="en-US" sz="2400" dirty="0"/>
                    </a:p>
                  </a:txBody>
                  <a:tcPr/>
                </a:tc>
              </a:tr>
              <a:tr h="876300"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Yo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76300"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Tú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76300"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Él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ella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Ud</a:t>
                      </a:r>
                      <a:r>
                        <a:rPr lang="en-US" sz="2000" dirty="0" smtClean="0"/>
                        <a:t>.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76300"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Nosotros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76300"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Ellos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ellas</a:t>
                      </a:r>
                      <a:r>
                        <a:rPr lang="en-US" sz="2000" dirty="0" smtClean="0"/>
                        <a:t> </a:t>
                      </a:r>
                    </a:p>
                    <a:p>
                      <a:r>
                        <a:rPr lang="en-US" sz="2000" dirty="0" err="1" smtClean="0"/>
                        <a:t>Uds</a:t>
                      </a:r>
                      <a:r>
                        <a:rPr lang="en-US" sz="2000" dirty="0" smtClean="0"/>
                        <a:t>.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1573546" y="2057400"/>
            <a:ext cx="124585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i="1" dirty="0" err="1">
                <a:solidFill>
                  <a:srgbClr val="005CE7"/>
                </a:solidFill>
                <a:latin typeface="Arial" charset="0"/>
                <a:cs typeface="Arial" charset="0"/>
              </a:rPr>
              <a:t>estudiO</a:t>
            </a:r>
            <a:endParaRPr lang="en-US" altLang="en-US" sz="2400" i="1" dirty="0">
              <a:solidFill>
                <a:srgbClr val="005CE7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1524000" y="2895600"/>
            <a:ext cx="141737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i="1" dirty="0" err="1">
                <a:solidFill>
                  <a:srgbClr val="005CE7"/>
                </a:solidFill>
                <a:latin typeface="Arial" charset="0"/>
                <a:cs typeface="Arial" charset="0"/>
              </a:rPr>
              <a:t>estudiAS</a:t>
            </a:r>
            <a:endParaRPr lang="en-US" altLang="en-US" sz="2400" i="1" dirty="0">
              <a:solidFill>
                <a:srgbClr val="005CE7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1600200" y="3805535"/>
            <a:ext cx="121219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i="1" dirty="0" err="1">
                <a:solidFill>
                  <a:srgbClr val="005CE7"/>
                </a:solidFill>
                <a:latin typeface="Arial" charset="0"/>
                <a:cs typeface="Arial" charset="0"/>
              </a:rPr>
              <a:t>estudiA</a:t>
            </a:r>
            <a:endParaRPr lang="en-US" altLang="en-US" sz="2400" i="1" dirty="0">
              <a:solidFill>
                <a:srgbClr val="005CE7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1295400" y="4643735"/>
            <a:ext cx="1838965" cy="446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300" i="1" dirty="0" err="1">
                <a:solidFill>
                  <a:srgbClr val="005CE7"/>
                </a:solidFill>
                <a:latin typeface="Arial" charset="0"/>
                <a:cs typeface="Arial" charset="0"/>
              </a:rPr>
              <a:t>estudiAMOS</a:t>
            </a:r>
            <a:endParaRPr lang="en-US" altLang="en-US" sz="2300" i="1" dirty="0">
              <a:solidFill>
                <a:srgbClr val="005CE7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1524000" y="5558135"/>
            <a:ext cx="143500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i="1" dirty="0" err="1">
                <a:solidFill>
                  <a:srgbClr val="005CE7"/>
                </a:solidFill>
                <a:latin typeface="Arial" charset="0"/>
                <a:cs typeface="Arial" charset="0"/>
              </a:rPr>
              <a:t>estudiAN</a:t>
            </a:r>
            <a:endParaRPr lang="en-US" altLang="en-US" sz="2400" i="1" dirty="0">
              <a:solidFill>
                <a:srgbClr val="005CE7"/>
              </a:solidFill>
              <a:latin typeface="Arial" charset="0"/>
              <a:cs typeface="Arial" charset="0"/>
            </a:endParaRP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3364389" y="2057400"/>
            <a:ext cx="90281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i="1" dirty="0" err="1">
                <a:solidFill>
                  <a:srgbClr val="005CE7"/>
                </a:solidFill>
                <a:latin typeface="Arial" charset="0"/>
                <a:cs typeface="Arial" charset="0"/>
              </a:rPr>
              <a:t>sacO</a:t>
            </a:r>
            <a:endParaRPr lang="en-US" altLang="en-US" sz="2400" i="1" dirty="0">
              <a:solidFill>
                <a:srgbClr val="005CE7"/>
              </a:solidFill>
              <a:latin typeface="Arial" charset="0"/>
              <a:cs typeface="Arial" charset="0"/>
            </a:endParaRP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3200400" y="2891135"/>
            <a:ext cx="107433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i="1" dirty="0" err="1">
                <a:solidFill>
                  <a:srgbClr val="005CE7"/>
                </a:solidFill>
                <a:latin typeface="Arial" charset="0"/>
                <a:cs typeface="Arial" charset="0"/>
              </a:rPr>
              <a:t>sacAS</a:t>
            </a:r>
            <a:endParaRPr lang="en-US" altLang="en-US" sz="2400" i="1" dirty="0">
              <a:solidFill>
                <a:srgbClr val="005CE7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3276600" y="3805535"/>
            <a:ext cx="86914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i="1" dirty="0" err="1">
                <a:solidFill>
                  <a:srgbClr val="005CE7"/>
                </a:solidFill>
                <a:latin typeface="Arial" charset="0"/>
                <a:cs typeface="Arial" charset="0"/>
              </a:rPr>
              <a:t>sac</a:t>
            </a:r>
            <a:r>
              <a:rPr lang="en-US" altLang="en-US" sz="2400" i="1" dirty="0" err="1">
                <a:solidFill>
                  <a:srgbClr val="005CE7"/>
                </a:solidFill>
                <a:latin typeface="Arial" charset="0"/>
                <a:cs typeface="Arial" charset="0"/>
              </a:rPr>
              <a:t>A</a:t>
            </a:r>
            <a:endParaRPr lang="en-US" altLang="en-US" sz="2400" i="1" dirty="0">
              <a:solidFill>
                <a:srgbClr val="005CE7"/>
              </a:solidFill>
              <a:latin typeface="Arial" charset="0"/>
              <a:cs typeface="Arial" charset="0"/>
            </a:endParaRPr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3048000" y="4643735"/>
            <a:ext cx="156966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i="1" dirty="0" err="1">
                <a:solidFill>
                  <a:srgbClr val="005CE7"/>
                </a:solidFill>
                <a:latin typeface="Arial" charset="0"/>
                <a:cs typeface="Arial" charset="0"/>
              </a:rPr>
              <a:t>sacAMOS</a:t>
            </a:r>
            <a:endParaRPr lang="en-US" altLang="en-US" sz="2400" i="1" dirty="0">
              <a:solidFill>
                <a:srgbClr val="005CE7"/>
              </a:solidFill>
              <a:latin typeface="Arial" charset="0"/>
              <a:cs typeface="Arial" charset="0"/>
            </a:endParaRPr>
          </a:p>
        </p:txBody>
      </p: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3276600" y="5558135"/>
            <a:ext cx="109196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i="1" dirty="0" err="1">
                <a:solidFill>
                  <a:srgbClr val="005CE7"/>
                </a:solidFill>
                <a:latin typeface="Arial" charset="0"/>
                <a:cs typeface="Arial" charset="0"/>
              </a:rPr>
              <a:t>sacAN</a:t>
            </a:r>
            <a:endParaRPr lang="en-US" altLang="en-US" sz="2400" i="1" dirty="0">
              <a:solidFill>
                <a:srgbClr val="005CE7"/>
              </a:solidFill>
              <a:latin typeface="Arial" charset="0"/>
              <a:cs typeface="Arial" charset="0"/>
            </a:endParaRPr>
          </a:p>
        </p:txBody>
      </p:sp>
      <p:sp>
        <p:nvSpPr>
          <p:cNvPr id="15" name="Text Box 4"/>
          <p:cNvSpPr txBox="1">
            <a:spLocks noChangeArrowheads="1"/>
          </p:cNvSpPr>
          <p:nvPr/>
        </p:nvSpPr>
        <p:spPr bwMode="auto">
          <a:xfrm>
            <a:off x="4812189" y="2057400"/>
            <a:ext cx="81945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i="1" dirty="0" err="1">
                <a:solidFill>
                  <a:srgbClr val="005CE7"/>
                </a:solidFill>
                <a:latin typeface="Arial" charset="0"/>
                <a:cs typeface="Arial" charset="0"/>
              </a:rPr>
              <a:t>llev</a:t>
            </a:r>
            <a:r>
              <a:rPr lang="en-US" altLang="en-US" sz="2400" i="1" u="sng" dirty="0" err="1">
                <a:solidFill>
                  <a:srgbClr val="005CE7"/>
                </a:solidFill>
                <a:latin typeface="Arial" charset="0"/>
                <a:cs typeface="Arial" charset="0"/>
              </a:rPr>
              <a:t>o</a:t>
            </a:r>
            <a:endParaRPr lang="en-US" altLang="en-US" sz="2400" i="1" dirty="0">
              <a:solidFill>
                <a:srgbClr val="005CE7"/>
              </a:solidFill>
              <a:latin typeface="Arial" charset="0"/>
              <a:cs typeface="Arial" charset="0"/>
            </a:endParaRPr>
          </a:p>
        </p:txBody>
      </p:sp>
      <p:sp>
        <p:nvSpPr>
          <p:cNvPr id="16" name="Text Box 4"/>
          <p:cNvSpPr txBox="1">
            <a:spLocks noChangeArrowheads="1"/>
          </p:cNvSpPr>
          <p:nvPr/>
        </p:nvSpPr>
        <p:spPr bwMode="auto">
          <a:xfrm>
            <a:off x="4800600" y="2895600"/>
            <a:ext cx="97334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i="1" dirty="0" err="1">
                <a:solidFill>
                  <a:srgbClr val="005CE7"/>
                </a:solidFill>
                <a:latin typeface="Arial" charset="0"/>
                <a:cs typeface="Arial" charset="0"/>
              </a:rPr>
              <a:t>llev</a:t>
            </a:r>
            <a:r>
              <a:rPr lang="en-US" altLang="en-US" sz="2400" i="1" u="sng" dirty="0" err="1">
                <a:solidFill>
                  <a:srgbClr val="005CE7"/>
                </a:solidFill>
                <a:latin typeface="Arial" charset="0"/>
                <a:cs typeface="Arial" charset="0"/>
              </a:rPr>
              <a:t>as</a:t>
            </a:r>
            <a:endParaRPr lang="en-US" altLang="en-US" sz="2400" i="1" dirty="0">
              <a:solidFill>
                <a:srgbClr val="005CE7"/>
              </a:solidFill>
              <a:latin typeface="Arial" charset="0"/>
              <a:cs typeface="Arial" charset="0"/>
            </a:endParaRPr>
          </a:p>
        </p:txBody>
      </p:sp>
      <p:sp>
        <p:nvSpPr>
          <p:cNvPr id="17" name="Text Box 4"/>
          <p:cNvSpPr txBox="1">
            <a:spLocks noChangeArrowheads="1"/>
          </p:cNvSpPr>
          <p:nvPr/>
        </p:nvSpPr>
        <p:spPr bwMode="auto">
          <a:xfrm>
            <a:off x="4800600" y="3805535"/>
            <a:ext cx="81945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i="1" dirty="0" err="1">
                <a:solidFill>
                  <a:srgbClr val="005CE7"/>
                </a:solidFill>
                <a:latin typeface="Arial" charset="0"/>
                <a:cs typeface="Arial" charset="0"/>
              </a:rPr>
              <a:t>llev</a:t>
            </a:r>
            <a:r>
              <a:rPr lang="en-US" altLang="en-US" sz="2400" i="1" u="sng" dirty="0" err="1">
                <a:solidFill>
                  <a:srgbClr val="005CE7"/>
                </a:solidFill>
                <a:latin typeface="Arial" charset="0"/>
                <a:cs typeface="Arial" charset="0"/>
              </a:rPr>
              <a:t>a</a:t>
            </a:r>
            <a:endParaRPr lang="en-US" altLang="en-US" sz="2400" i="1" u="sng" dirty="0">
              <a:solidFill>
                <a:srgbClr val="005CE7"/>
              </a:solidFill>
              <a:latin typeface="Arial" charset="0"/>
              <a:cs typeface="Arial" charset="0"/>
            </a:endParaRPr>
          </a:p>
        </p:txBody>
      </p:sp>
      <p:sp>
        <p:nvSpPr>
          <p:cNvPr id="18" name="Text Box 4"/>
          <p:cNvSpPr txBox="1">
            <a:spLocks noChangeArrowheads="1"/>
          </p:cNvSpPr>
          <p:nvPr/>
        </p:nvSpPr>
        <p:spPr bwMode="auto">
          <a:xfrm>
            <a:off x="4648200" y="4643735"/>
            <a:ext cx="140134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i="1" dirty="0" err="1">
                <a:solidFill>
                  <a:srgbClr val="005CE7"/>
                </a:solidFill>
                <a:latin typeface="Arial" charset="0"/>
                <a:cs typeface="Arial" charset="0"/>
              </a:rPr>
              <a:t>llev</a:t>
            </a:r>
            <a:r>
              <a:rPr lang="en-US" altLang="en-US" sz="2400" i="1" u="sng" dirty="0" err="1">
                <a:solidFill>
                  <a:srgbClr val="005CE7"/>
                </a:solidFill>
                <a:latin typeface="Arial" charset="0"/>
                <a:cs typeface="Arial" charset="0"/>
              </a:rPr>
              <a:t>amos</a:t>
            </a:r>
            <a:endParaRPr lang="en-US" altLang="en-US" sz="2400" i="1" dirty="0">
              <a:solidFill>
                <a:srgbClr val="005CE7"/>
              </a:solidFill>
              <a:latin typeface="Arial" charset="0"/>
              <a:cs typeface="Arial" charset="0"/>
            </a:endParaRPr>
          </a:p>
        </p:txBody>
      </p:sp>
      <p:sp>
        <p:nvSpPr>
          <p:cNvPr id="19" name="Text Box 4"/>
          <p:cNvSpPr txBox="1">
            <a:spLocks noChangeArrowheads="1"/>
          </p:cNvSpPr>
          <p:nvPr/>
        </p:nvSpPr>
        <p:spPr bwMode="auto">
          <a:xfrm>
            <a:off x="4876800" y="5558135"/>
            <a:ext cx="99097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i="1" dirty="0" err="1">
                <a:solidFill>
                  <a:srgbClr val="005CE7"/>
                </a:solidFill>
                <a:latin typeface="Arial" charset="0"/>
                <a:cs typeface="Arial" charset="0"/>
              </a:rPr>
              <a:t>llev</a:t>
            </a:r>
            <a:r>
              <a:rPr lang="en-US" altLang="en-US" sz="2400" i="1" u="sng" dirty="0" err="1">
                <a:solidFill>
                  <a:srgbClr val="005CE7"/>
                </a:solidFill>
                <a:latin typeface="Arial" charset="0"/>
                <a:cs typeface="Arial" charset="0"/>
              </a:rPr>
              <a:t>an</a:t>
            </a:r>
            <a:endParaRPr lang="en-US" altLang="en-US" sz="2400" i="1" dirty="0">
              <a:solidFill>
                <a:srgbClr val="005CE7"/>
              </a:solidFill>
              <a:latin typeface="Arial" charset="0"/>
              <a:cs typeface="Arial" charset="0"/>
            </a:endParaRPr>
          </a:p>
        </p:txBody>
      </p:sp>
      <p:sp>
        <p:nvSpPr>
          <p:cNvPr id="20" name="Text Box 4"/>
          <p:cNvSpPr txBox="1">
            <a:spLocks noChangeArrowheads="1"/>
          </p:cNvSpPr>
          <p:nvPr/>
        </p:nvSpPr>
        <p:spPr bwMode="auto">
          <a:xfrm>
            <a:off x="6343345" y="2057400"/>
            <a:ext cx="93968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i="1" dirty="0" err="1">
                <a:solidFill>
                  <a:srgbClr val="005CE7"/>
                </a:solidFill>
                <a:latin typeface="Arial" charset="0"/>
                <a:cs typeface="Arial" charset="0"/>
              </a:rPr>
              <a:t>habl</a:t>
            </a:r>
            <a:r>
              <a:rPr lang="en-US" altLang="en-US" sz="2400" i="1" u="sng" dirty="0" err="1">
                <a:solidFill>
                  <a:srgbClr val="005CE7"/>
                </a:solidFill>
                <a:latin typeface="Arial" charset="0"/>
                <a:cs typeface="Arial" charset="0"/>
              </a:rPr>
              <a:t>o</a:t>
            </a:r>
            <a:endParaRPr lang="en-US" altLang="en-US" sz="2400" i="1" dirty="0">
              <a:solidFill>
                <a:srgbClr val="005CE7"/>
              </a:solidFill>
              <a:latin typeface="Arial" charset="0"/>
              <a:cs typeface="Arial" charset="0"/>
            </a:endParaRPr>
          </a:p>
        </p:txBody>
      </p:sp>
      <p:sp>
        <p:nvSpPr>
          <p:cNvPr id="21" name="Text Box 4"/>
          <p:cNvSpPr txBox="1">
            <a:spLocks noChangeArrowheads="1"/>
          </p:cNvSpPr>
          <p:nvPr/>
        </p:nvSpPr>
        <p:spPr bwMode="auto">
          <a:xfrm>
            <a:off x="6248400" y="2891135"/>
            <a:ext cx="109356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i="1" dirty="0" err="1">
                <a:solidFill>
                  <a:srgbClr val="005CE7"/>
                </a:solidFill>
                <a:latin typeface="Arial" charset="0"/>
                <a:cs typeface="Arial" charset="0"/>
              </a:rPr>
              <a:t>habl</a:t>
            </a:r>
            <a:r>
              <a:rPr lang="en-US" altLang="en-US" sz="2400" i="1" u="sng" dirty="0" err="1">
                <a:solidFill>
                  <a:srgbClr val="005CE7"/>
                </a:solidFill>
                <a:latin typeface="Arial" charset="0"/>
                <a:cs typeface="Arial" charset="0"/>
              </a:rPr>
              <a:t>as</a:t>
            </a:r>
            <a:endParaRPr lang="en-US" altLang="en-US" sz="2400" i="1" dirty="0">
              <a:solidFill>
                <a:srgbClr val="005CE7"/>
              </a:solidFill>
              <a:latin typeface="Arial" charset="0"/>
              <a:cs typeface="Arial" charset="0"/>
            </a:endParaRPr>
          </a:p>
        </p:txBody>
      </p:sp>
      <p:sp>
        <p:nvSpPr>
          <p:cNvPr id="22" name="Text Box 4"/>
          <p:cNvSpPr txBox="1">
            <a:spLocks noChangeArrowheads="1"/>
          </p:cNvSpPr>
          <p:nvPr/>
        </p:nvSpPr>
        <p:spPr bwMode="auto">
          <a:xfrm>
            <a:off x="6324600" y="3733800"/>
            <a:ext cx="93968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i="1" dirty="0" err="1">
                <a:solidFill>
                  <a:srgbClr val="005CE7"/>
                </a:solidFill>
                <a:latin typeface="Arial" charset="0"/>
                <a:cs typeface="Arial" charset="0"/>
              </a:rPr>
              <a:t>habl</a:t>
            </a:r>
            <a:r>
              <a:rPr lang="en-US" altLang="en-US" sz="2400" i="1" u="sng" dirty="0" err="1">
                <a:solidFill>
                  <a:srgbClr val="005CE7"/>
                </a:solidFill>
                <a:latin typeface="Arial" charset="0"/>
                <a:cs typeface="Arial" charset="0"/>
              </a:rPr>
              <a:t>a</a:t>
            </a:r>
            <a:endParaRPr lang="en-US" altLang="en-US" sz="2400" i="1" dirty="0">
              <a:solidFill>
                <a:srgbClr val="005CE7"/>
              </a:solidFill>
              <a:latin typeface="Arial" charset="0"/>
              <a:cs typeface="Arial" charset="0"/>
            </a:endParaRPr>
          </a:p>
        </p:txBody>
      </p:sp>
      <p:sp>
        <p:nvSpPr>
          <p:cNvPr id="23" name="Text Box 4"/>
          <p:cNvSpPr txBox="1">
            <a:spLocks noChangeArrowheads="1"/>
          </p:cNvSpPr>
          <p:nvPr/>
        </p:nvSpPr>
        <p:spPr bwMode="auto">
          <a:xfrm>
            <a:off x="6096000" y="4643735"/>
            <a:ext cx="152157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i="1" dirty="0" err="1">
                <a:solidFill>
                  <a:srgbClr val="005CE7"/>
                </a:solidFill>
                <a:latin typeface="Arial" charset="0"/>
                <a:cs typeface="Arial" charset="0"/>
              </a:rPr>
              <a:t>habl</a:t>
            </a:r>
            <a:r>
              <a:rPr lang="en-US" altLang="en-US" sz="2400" i="1" u="sng" dirty="0" err="1">
                <a:solidFill>
                  <a:srgbClr val="005CE7"/>
                </a:solidFill>
                <a:latin typeface="Arial" charset="0"/>
                <a:cs typeface="Arial" charset="0"/>
              </a:rPr>
              <a:t>amos</a:t>
            </a:r>
            <a:endParaRPr lang="en-US" altLang="en-US" sz="2400" i="1" dirty="0">
              <a:solidFill>
                <a:srgbClr val="005CE7"/>
              </a:solidFill>
              <a:latin typeface="Arial" charset="0"/>
              <a:cs typeface="Arial" charset="0"/>
            </a:endParaRPr>
          </a:p>
        </p:txBody>
      </p:sp>
      <p:sp>
        <p:nvSpPr>
          <p:cNvPr id="24" name="Text Box 4"/>
          <p:cNvSpPr txBox="1">
            <a:spLocks noChangeArrowheads="1"/>
          </p:cNvSpPr>
          <p:nvPr/>
        </p:nvSpPr>
        <p:spPr bwMode="auto">
          <a:xfrm>
            <a:off x="6248400" y="5562600"/>
            <a:ext cx="111120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i="1" dirty="0" err="1">
                <a:solidFill>
                  <a:srgbClr val="005CE7"/>
                </a:solidFill>
                <a:latin typeface="Arial" charset="0"/>
                <a:cs typeface="Arial" charset="0"/>
              </a:rPr>
              <a:t>habl</a:t>
            </a:r>
            <a:r>
              <a:rPr lang="en-US" altLang="en-US" sz="2400" i="1" u="sng" dirty="0" err="1">
                <a:solidFill>
                  <a:srgbClr val="005CE7"/>
                </a:solidFill>
                <a:latin typeface="Arial" charset="0"/>
                <a:cs typeface="Arial" charset="0"/>
              </a:rPr>
              <a:t>an</a:t>
            </a:r>
            <a:endParaRPr lang="en-US" altLang="en-US" sz="2400" i="1" dirty="0">
              <a:solidFill>
                <a:srgbClr val="005CE7"/>
              </a:solidFill>
              <a:latin typeface="Arial" charset="0"/>
              <a:cs typeface="Arial" charset="0"/>
            </a:endParaRPr>
          </a:p>
        </p:txBody>
      </p:sp>
      <p:sp>
        <p:nvSpPr>
          <p:cNvPr id="25" name="Text Box 4"/>
          <p:cNvSpPr txBox="1">
            <a:spLocks noChangeArrowheads="1"/>
          </p:cNvSpPr>
          <p:nvPr/>
        </p:nvSpPr>
        <p:spPr bwMode="auto">
          <a:xfrm>
            <a:off x="7594719" y="2057400"/>
            <a:ext cx="140134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 err="1">
                <a:solidFill>
                  <a:srgbClr val="005CE7"/>
                </a:solidFill>
                <a:latin typeface="Arial" charset="0"/>
                <a:cs typeface="Arial" charset="0"/>
              </a:rPr>
              <a:t>pregunto</a:t>
            </a:r>
            <a:endParaRPr lang="en-US" altLang="en-US" sz="2400" dirty="0">
              <a:solidFill>
                <a:srgbClr val="005CE7"/>
              </a:solidFill>
              <a:latin typeface="Arial" charset="0"/>
              <a:cs typeface="Arial" charset="0"/>
            </a:endParaRPr>
          </a:p>
        </p:txBody>
      </p:sp>
      <p:sp>
        <p:nvSpPr>
          <p:cNvPr id="26" name="Text Box 4"/>
          <p:cNvSpPr txBox="1">
            <a:spLocks noChangeArrowheads="1"/>
          </p:cNvSpPr>
          <p:nvPr/>
        </p:nvSpPr>
        <p:spPr bwMode="auto">
          <a:xfrm>
            <a:off x="7620000" y="2891135"/>
            <a:ext cx="155523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 err="1">
                <a:solidFill>
                  <a:srgbClr val="005CE7"/>
                </a:solidFill>
                <a:latin typeface="Arial" charset="0"/>
                <a:cs typeface="Arial" charset="0"/>
              </a:rPr>
              <a:t>preguntas</a:t>
            </a:r>
            <a:endParaRPr lang="en-US" altLang="en-US" sz="2400" dirty="0">
              <a:solidFill>
                <a:srgbClr val="005CE7"/>
              </a:solidFill>
              <a:latin typeface="Arial" charset="0"/>
              <a:cs typeface="Arial" charset="0"/>
            </a:endParaRPr>
          </a:p>
        </p:txBody>
      </p:sp>
      <p:sp>
        <p:nvSpPr>
          <p:cNvPr id="27" name="Text Box 4"/>
          <p:cNvSpPr txBox="1">
            <a:spLocks noChangeArrowheads="1"/>
          </p:cNvSpPr>
          <p:nvPr/>
        </p:nvSpPr>
        <p:spPr bwMode="auto">
          <a:xfrm>
            <a:off x="7620000" y="3729335"/>
            <a:ext cx="140134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 err="1">
                <a:solidFill>
                  <a:srgbClr val="005CE7"/>
                </a:solidFill>
                <a:latin typeface="Arial" charset="0"/>
                <a:cs typeface="Arial" charset="0"/>
              </a:rPr>
              <a:t>pregunta</a:t>
            </a:r>
            <a:endParaRPr lang="en-US" altLang="en-US" sz="2400" dirty="0">
              <a:solidFill>
                <a:srgbClr val="005CE7"/>
              </a:solidFill>
              <a:latin typeface="Arial" charset="0"/>
              <a:cs typeface="Arial" charset="0"/>
            </a:endParaRPr>
          </a:p>
        </p:txBody>
      </p:sp>
      <p:sp>
        <p:nvSpPr>
          <p:cNvPr id="28" name="Text Box 4"/>
          <p:cNvSpPr txBox="1">
            <a:spLocks noChangeArrowheads="1"/>
          </p:cNvSpPr>
          <p:nvPr/>
        </p:nvSpPr>
        <p:spPr bwMode="auto">
          <a:xfrm>
            <a:off x="7539932" y="4643735"/>
            <a:ext cx="168026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 err="1">
                <a:solidFill>
                  <a:srgbClr val="005CE7"/>
                </a:solidFill>
                <a:latin typeface="Arial" charset="0"/>
                <a:cs typeface="Arial" charset="0"/>
              </a:rPr>
              <a:t>preguntamos</a:t>
            </a:r>
            <a:endParaRPr lang="en-US" altLang="en-US" sz="2000" dirty="0">
              <a:solidFill>
                <a:srgbClr val="005CE7"/>
              </a:solidFill>
              <a:latin typeface="Arial" charset="0"/>
              <a:cs typeface="Arial" charset="0"/>
            </a:endParaRPr>
          </a:p>
        </p:txBody>
      </p:sp>
      <p:sp>
        <p:nvSpPr>
          <p:cNvPr id="29" name="Text Box 4"/>
          <p:cNvSpPr txBox="1">
            <a:spLocks noChangeArrowheads="1"/>
          </p:cNvSpPr>
          <p:nvPr/>
        </p:nvSpPr>
        <p:spPr bwMode="auto">
          <a:xfrm>
            <a:off x="7696200" y="5558135"/>
            <a:ext cx="157286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 err="1">
                <a:solidFill>
                  <a:srgbClr val="005CE7"/>
                </a:solidFill>
                <a:latin typeface="Arial" charset="0"/>
                <a:cs typeface="Arial" charset="0"/>
              </a:rPr>
              <a:t>preguntan</a:t>
            </a:r>
            <a:endParaRPr lang="en-US" altLang="en-US" sz="2400" dirty="0">
              <a:solidFill>
                <a:srgbClr val="005CE7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5669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990600"/>
          </a:xfrm>
        </p:spPr>
        <p:txBody>
          <a:bodyPr/>
          <a:lstStyle/>
          <a:p>
            <a:r>
              <a:rPr lang="en-US" altLang="en-US" dirty="0" err="1" smtClean="0">
                <a:solidFill>
                  <a:srgbClr val="FF0000"/>
                </a:solidFill>
              </a:rPr>
              <a:t>Practica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1143000"/>
            <a:ext cx="9067800" cy="5715000"/>
          </a:xfrm>
        </p:spPr>
        <p:txBody>
          <a:bodyPr/>
          <a:lstStyle/>
          <a:p>
            <a:pPr marL="990600" lvl="1" indent="-533400"/>
            <a:r>
              <a:rPr lang="es-ES_tradnl" altLang="en-US" dirty="0" smtClean="0"/>
              <a:t>Copia y completa:</a:t>
            </a:r>
            <a:endParaRPr lang="es-ES_tradnl" altLang="en-US" dirty="0"/>
          </a:p>
          <a:p>
            <a:pPr marL="990600" lvl="1" indent="-533400">
              <a:buFont typeface="Wingdings" pitchFamily="2" charset="2"/>
              <a:buAutoNum type="arabicPeriod"/>
            </a:pPr>
            <a:r>
              <a:rPr lang="es-ES_tradnl" altLang="en-US" dirty="0"/>
              <a:t>Los alumnos que estudian mucho sacan</a:t>
            </a:r>
            <a:r>
              <a:rPr lang="es-ES_tradnl" altLang="en-US" dirty="0" smtClean="0"/>
              <a:t>______________ (notas buenas, notas malas)</a:t>
            </a:r>
            <a:endParaRPr lang="es-ES_tradnl" altLang="en-US" dirty="0"/>
          </a:p>
          <a:p>
            <a:pPr marL="990600" lvl="1" indent="-533400">
              <a:buFont typeface="Wingdings" pitchFamily="2" charset="2"/>
              <a:buAutoNum type="arabicPeriod"/>
            </a:pPr>
            <a:r>
              <a:rPr lang="es-ES_tradnl" altLang="en-US" dirty="0"/>
              <a:t>Los alumnos llevan___________________ en su </a:t>
            </a:r>
            <a:r>
              <a:rPr lang="es-ES_tradnl" altLang="en-US" dirty="0" smtClean="0"/>
              <a:t>mochila. (sus uniformes, sus materiales escolares)</a:t>
            </a:r>
            <a:endParaRPr lang="es-ES_tradnl" altLang="en-US" dirty="0"/>
          </a:p>
          <a:p>
            <a:pPr marL="990600" lvl="1" indent="-533400">
              <a:buFont typeface="Wingdings" pitchFamily="2" charset="2"/>
              <a:buAutoNum type="arabicPeriod"/>
            </a:pPr>
            <a:r>
              <a:rPr lang="es-ES_tradnl" altLang="en-US" dirty="0"/>
              <a:t>Los alumnos ______________ cuando la profesora habla</a:t>
            </a:r>
            <a:r>
              <a:rPr lang="es-ES_tradnl" altLang="en-US" dirty="0" smtClean="0"/>
              <a:t>. (hablan, prestan atención)</a:t>
            </a:r>
            <a:endParaRPr lang="es-ES_tradnl" altLang="en-US" dirty="0"/>
          </a:p>
          <a:p>
            <a:pPr marL="990600" lvl="1" indent="-533400">
              <a:buFont typeface="Wingdings" pitchFamily="2" charset="2"/>
              <a:buAutoNum type="arabicPeriod"/>
            </a:pPr>
            <a:r>
              <a:rPr lang="es-ES_tradnl" altLang="en-US" dirty="0"/>
              <a:t>________________ es un tipo de mesa</a:t>
            </a:r>
            <a:r>
              <a:rPr lang="es-ES_tradnl" altLang="en-US" dirty="0" smtClean="0"/>
              <a:t>. (el pupitre, la silla)</a:t>
            </a:r>
            <a:endParaRPr lang="es-ES_tradnl" altLang="en-US" dirty="0"/>
          </a:p>
          <a:p>
            <a:pPr marL="990600" lvl="1" indent="-533400">
              <a:buFont typeface="Wingdings" pitchFamily="2" charset="2"/>
              <a:buAutoNum type="arabicPeriod"/>
            </a:pPr>
            <a:r>
              <a:rPr lang="es-ES_tradnl" altLang="en-US" dirty="0"/>
              <a:t>Cuando un alumno tiene una pregunta, el profesor _________________ la pregunta</a:t>
            </a:r>
            <a:r>
              <a:rPr lang="es-ES_tradnl" altLang="en-US" dirty="0" smtClean="0"/>
              <a:t>. (levanta, contesta)</a:t>
            </a:r>
            <a:endParaRPr lang="es-ES_tradnl" altLang="en-US" dirty="0"/>
          </a:p>
          <a:p>
            <a:pPr marL="990600" lvl="1" indent="-533400">
              <a:buFont typeface="Wingdings" pitchFamily="2" charset="2"/>
              <a:buNone/>
            </a:pPr>
            <a:r>
              <a:rPr lang="es-ES_tradnl" altLang="en-US" dirty="0"/>
              <a:t> </a:t>
            </a:r>
          </a:p>
          <a:p>
            <a:pPr marL="990600" lvl="1" indent="-533400">
              <a:buFont typeface="Wingdings" pitchFamily="2" charset="2"/>
              <a:buAutoNum type="arabicPeriod"/>
            </a:pPr>
            <a:endParaRPr lang="es-ES_tradnl" altLang="en-US" dirty="0"/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2185988" y="2087562"/>
            <a:ext cx="238125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  <a:cs typeface="Arial" charset="0"/>
              </a:rPr>
              <a:t>notas buenas.</a:t>
            </a:r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4080958" y="2563523"/>
            <a:ext cx="33448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>
                <a:solidFill>
                  <a:srgbClr val="0000FF"/>
                </a:solidFill>
                <a:latin typeface="Verdana" pitchFamily="34" charset="0"/>
                <a:cs typeface="Arial" charset="0"/>
              </a:rPr>
              <a:t>sus materiales escolares</a:t>
            </a:r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3048000" y="3413125"/>
            <a:ext cx="25892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>
                <a:solidFill>
                  <a:srgbClr val="0000FF"/>
                </a:solidFill>
                <a:latin typeface="Verdana" pitchFamily="34" charset="0"/>
                <a:cs typeface="Arial" charset="0"/>
              </a:rPr>
              <a:t>prestan atención</a:t>
            </a:r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1676400" y="4191000"/>
            <a:ext cx="1700213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  <a:cs typeface="Arial" charset="0"/>
              </a:rPr>
              <a:t>El pupitre</a:t>
            </a:r>
          </a:p>
        </p:txBody>
      </p:sp>
      <p:sp>
        <p:nvSpPr>
          <p:cNvPr id="13320" name="Text Box 8"/>
          <p:cNvSpPr txBox="1">
            <a:spLocks noChangeArrowheads="1"/>
          </p:cNvSpPr>
          <p:nvPr/>
        </p:nvSpPr>
        <p:spPr bwMode="auto">
          <a:xfrm>
            <a:off x="1828800" y="5516563"/>
            <a:ext cx="1627188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  <a:cs typeface="Arial" charset="0"/>
              </a:rPr>
              <a:t>contesta </a:t>
            </a:r>
          </a:p>
        </p:txBody>
      </p:sp>
    </p:spTree>
    <p:extLst>
      <p:ext uri="{BB962C8B-B14F-4D97-AF65-F5344CB8AC3E}">
        <p14:creationId xmlns:p14="http://schemas.microsoft.com/office/powerpoint/2010/main" val="2746673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/>
      <p:bldP spid="13317" grpId="0"/>
      <p:bldP spid="13318" grpId="0"/>
      <p:bldP spid="13319" grpId="0"/>
      <p:bldP spid="13320" grpId="0"/>
    </p:bldLst>
  </p:timing>
</p:sld>
</file>

<file path=ppt/theme/theme1.xml><?xml version="1.0" encoding="utf-8"?>
<a:theme xmlns:a="http://schemas.openxmlformats.org/drawingml/2006/main" name="Art Class">
  <a:themeElements>
    <a:clrScheme name="Art Class 6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0C0C0"/>
      </a:accent1>
      <a:accent2>
        <a:srgbClr val="0066FF"/>
      </a:accent2>
      <a:accent3>
        <a:srgbClr val="FFFFFF"/>
      </a:accent3>
      <a:accent4>
        <a:srgbClr val="000000"/>
      </a:accent4>
      <a:accent5>
        <a:srgbClr val="DCDCDC"/>
      </a:accent5>
      <a:accent6>
        <a:srgbClr val="005CE7"/>
      </a:accent6>
      <a:hlink>
        <a:srgbClr val="FF0000"/>
      </a:hlink>
      <a:folHlink>
        <a:srgbClr val="009900"/>
      </a:folHlink>
    </a:clrScheme>
    <a:fontScheme name="Art Clas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rt Class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 Class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732</Words>
  <Application>Microsoft Office PowerPoint</Application>
  <PresentationFormat>On-screen Show (4:3)</PresentationFormat>
  <Paragraphs>192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Art Class</vt:lpstr>
      <vt:lpstr>Me llamo _________   Clase 701 La fecha es el 17 de diciembre del 2013</vt:lpstr>
      <vt:lpstr>Repaso de la Tarea # 33</vt:lpstr>
      <vt:lpstr>PowerPoint Presentation</vt:lpstr>
      <vt:lpstr>Africa</vt:lpstr>
      <vt:lpstr>El origen del español</vt:lpstr>
      <vt:lpstr>Tarea 34</vt:lpstr>
      <vt:lpstr>Practica</vt:lpstr>
      <vt:lpstr>Repaso de la Practica</vt:lpstr>
      <vt:lpstr>Practica</vt:lpstr>
      <vt:lpstr>PowerPoint Presentation</vt:lpstr>
      <vt:lpstr>Respuestas</vt:lpstr>
      <vt:lpstr>PowerPoint Presentation</vt:lpstr>
      <vt:lpstr>Respuestas</vt:lpstr>
      <vt:lpstr>Tarea # 34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  Clase 701 La fecha es el 17 de diciembre del 2013</dc:title>
  <dc:creator>Helen Zumaeta</dc:creator>
  <cp:lastModifiedBy>Helen Zumaeta</cp:lastModifiedBy>
  <cp:revision>1</cp:revision>
  <dcterms:created xsi:type="dcterms:W3CDTF">2013-12-17T17:07:38Z</dcterms:created>
  <dcterms:modified xsi:type="dcterms:W3CDTF">2013-12-17T17:08:27Z</dcterms:modified>
</cp:coreProperties>
</file>